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8" r:id="rId9"/>
    <p:sldId id="270" r:id="rId10"/>
    <p:sldId id="272" r:id="rId11"/>
    <p:sldId id="271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5" r:id="rId22"/>
    <p:sldId id="283" r:id="rId23"/>
    <p:sldId id="28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FF6600"/>
    <a:srgbClr val="2B166B"/>
    <a:srgbClr val="0D0B1C"/>
    <a:srgbClr val="150E31"/>
    <a:srgbClr val="190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5" autoAdjust="0"/>
    <p:restoredTop sz="88592" autoAdjust="0"/>
  </p:normalViewPr>
  <p:slideViewPr>
    <p:cSldViewPr snapToGrid="0">
      <p:cViewPr>
        <p:scale>
          <a:sx n="83" d="100"/>
          <a:sy n="83" d="100"/>
        </p:scale>
        <p:origin x="153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0.svg"/><Relationship Id="rId16" Type="http://schemas.openxmlformats.org/officeDocument/2006/relationships/image" Target="../media/image18.svg"/><Relationship Id="rId1" Type="http://schemas.openxmlformats.org/officeDocument/2006/relationships/image" Target="../media/image19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0.svg"/><Relationship Id="rId16" Type="http://schemas.openxmlformats.org/officeDocument/2006/relationships/image" Target="../media/image18.svg"/><Relationship Id="rId1" Type="http://schemas.openxmlformats.org/officeDocument/2006/relationships/image" Target="../media/image19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4.svg"/><Relationship Id="rId16" Type="http://schemas.openxmlformats.org/officeDocument/2006/relationships/image" Target="../media/image18.svg"/><Relationship Id="rId1" Type="http://schemas.openxmlformats.org/officeDocument/2006/relationships/image" Target="../media/image2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2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0.svg"/><Relationship Id="rId16" Type="http://schemas.openxmlformats.org/officeDocument/2006/relationships/image" Target="../media/image18.svg"/><Relationship Id="rId1" Type="http://schemas.openxmlformats.org/officeDocument/2006/relationships/image" Target="../media/image19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0.svg"/><Relationship Id="rId16" Type="http://schemas.openxmlformats.org/officeDocument/2006/relationships/image" Target="../media/image18.svg"/><Relationship Id="rId1" Type="http://schemas.openxmlformats.org/officeDocument/2006/relationships/image" Target="../media/image19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4.svg"/><Relationship Id="rId16" Type="http://schemas.openxmlformats.org/officeDocument/2006/relationships/image" Target="../media/image18.svg"/><Relationship Id="rId1" Type="http://schemas.openxmlformats.org/officeDocument/2006/relationships/image" Target="../media/image2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2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5593D3-5756-44ED-80F5-B591E40A73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E31F2CA-0EB9-463E-A932-539FE8E3C2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Stock Market Trading Recommendations</a:t>
          </a:r>
        </a:p>
      </dgm:t>
    </dgm:pt>
    <dgm:pt modelId="{BE1AEDC3-DCDE-4D18-96F8-8C0602254AC1}" type="parTrans" cxnId="{CA0D23E2-F573-498E-BDCF-E9422F1534E4}">
      <dgm:prSet/>
      <dgm:spPr/>
      <dgm:t>
        <a:bodyPr/>
        <a:lstStyle/>
        <a:p>
          <a:endParaRPr lang="en-US" sz="1600"/>
        </a:p>
      </dgm:t>
    </dgm:pt>
    <dgm:pt modelId="{A0ECBBA2-BA93-4EFD-BA63-286AE2631023}" type="sibTrans" cxnId="{CA0D23E2-F573-498E-BDCF-E9422F1534E4}">
      <dgm:prSet/>
      <dgm:spPr/>
      <dgm:t>
        <a:bodyPr/>
        <a:lstStyle/>
        <a:p>
          <a:endParaRPr lang="en-US" sz="1600"/>
        </a:p>
      </dgm:t>
    </dgm:pt>
    <dgm:pt modelId="{3AAD9CDB-0EC9-4DD9-85CC-7A9463C97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Portfolio Health Analysis</a:t>
          </a:r>
        </a:p>
      </dgm:t>
    </dgm:pt>
    <dgm:pt modelId="{03825494-47D0-4083-AC5E-4348D8ED3392}" type="parTrans" cxnId="{0D7DA8AA-BFFC-43F7-AE20-79DB111B9A16}">
      <dgm:prSet/>
      <dgm:spPr/>
      <dgm:t>
        <a:bodyPr/>
        <a:lstStyle/>
        <a:p>
          <a:endParaRPr lang="en-US" sz="1600"/>
        </a:p>
      </dgm:t>
    </dgm:pt>
    <dgm:pt modelId="{05C23259-EAD1-4409-81E1-8E761FE37FF7}" type="sibTrans" cxnId="{0D7DA8AA-BFFC-43F7-AE20-79DB111B9A16}">
      <dgm:prSet/>
      <dgm:spPr/>
      <dgm:t>
        <a:bodyPr/>
        <a:lstStyle/>
        <a:p>
          <a:endParaRPr lang="en-US" sz="1600"/>
        </a:p>
      </dgm:t>
    </dgm:pt>
    <dgm:pt modelId="{886BF94E-6CDE-4D36-99D4-B5FCDE75BD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Al-Powered Bot – LiMo</a:t>
          </a:r>
        </a:p>
      </dgm:t>
    </dgm:pt>
    <dgm:pt modelId="{BBFCB90D-E320-41E6-8507-BD0005ACEBE6}" type="parTrans" cxnId="{F683EA0A-FA23-43DB-B6DC-89FBC025C3BC}">
      <dgm:prSet/>
      <dgm:spPr/>
      <dgm:t>
        <a:bodyPr/>
        <a:lstStyle/>
        <a:p>
          <a:endParaRPr lang="en-US" sz="1600"/>
        </a:p>
      </dgm:t>
    </dgm:pt>
    <dgm:pt modelId="{40C40331-CFBF-490E-97F9-E531E0F1770B}" type="sibTrans" cxnId="{F683EA0A-FA23-43DB-B6DC-89FBC025C3BC}">
      <dgm:prSet/>
      <dgm:spPr/>
      <dgm:t>
        <a:bodyPr/>
        <a:lstStyle/>
        <a:p>
          <a:endParaRPr lang="en-US" sz="1600"/>
        </a:p>
      </dgm:t>
    </dgm:pt>
    <dgm:pt modelId="{6EF6270B-BDE7-427A-A555-43B8124697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IPO Verdicts</a:t>
          </a:r>
        </a:p>
      </dgm:t>
    </dgm:pt>
    <dgm:pt modelId="{D757E8E7-B9D6-42A7-A8FE-646DE26582A1}" type="parTrans" cxnId="{2BC49242-8694-43E4-A01E-350C782DF3CE}">
      <dgm:prSet/>
      <dgm:spPr/>
      <dgm:t>
        <a:bodyPr/>
        <a:lstStyle/>
        <a:p>
          <a:endParaRPr lang="en-US" sz="1600"/>
        </a:p>
      </dgm:t>
    </dgm:pt>
    <dgm:pt modelId="{C9500FBD-4C4C-49D9-B5C1-4A9F941AAC95}" type="sibTrans" cxnId="{2BC49242-8694-43E4-A01E-350C782DF3CE}">
      <dgm:prSet/>
      <dgm:spPr/>
      <dgm:t>
        <a:bodyPr/>
        <a:lstStyle/>
        <a:p>
          <a:endParaRPr lang="en-US" sz="1600"/>
        </a:p>
      </dgm:t>
    </dgm:pt>
    <dgm:pt modelId="{3BB95B5C-4CA6-457C-9E2A-E447690665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Watchlist Stocks and Stock Alerts</a:t>
          </a:r>
        </a:p>
      </dgm:t>
    </dgm:pt>
    <dgm:pt modelId="{0F10D326-908D-46C4-93BE-A8AAFD42732B}" type="parTrans" cxnId="{B8DEFA09-D66E-4C06-835A-39C9547D805C}">
      <dgm:prSet/>
      <dgm:spPr/>
      <dgm:t>
        <a:bodyPr/>
        <a:lstStyle/>
        <a:p>
          <a:endParaRPr lang="en-US" sz="1600"/>
        </a:p>
      </dgm:t>
    </dgm:pt>
    <dgm:pt modelId="{C0B952D6-D373-4BB1-B9A0-50D255A67D74}" type="sibTrans" cxnId="{B8DEFA09-D66E-4C06-835A-39C9547D805C}">
      <dgm:prSet/>
      <dgm:spPr/>
      <dgm:t>
        <a:bodyPr/>
        <a:lstStyle/>
        <a:p>
          <a:endParaRPr lang="en-US" sz="1600"/>
        </a:p>
      </dgm:t>
    </dgm:pt>
    <dgm:pt modelId="{ECAD9675-0EDB-4793-9AB2-A740ADC4F2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insights and Market Sentiment</a:t>
          </a:r>
        </a:p>
      </dgm:t>
    </dgm:pt>
    <dgm:pt modelId="{1CE1ABFF-6CD6-40B3-BC34-C2B0740454ED}" type="parTrans" cxnId="{14E9D0D9-A98E-458B-82EF-BE526A2BEB75}">
      <dgm:prSet/>
      <dgm:spPr/>
      <dgm:t>
        <a:bodyPr/>
        <a:lstStyle/>
        <a:p>
          <a:endParaRPr lang="en-US" sz="1600"/>
        </a:p>
      </dgm:t>
    </dgm:pt>
    <dgm:pt modelId="{E5D81FA2-4AE6-4C3F-A1B4-9CA723D22140}" type="sibTrans" cxnId="{14E9D0D9-A98E-458B-82EF-BE526A2BEB75}">
      <dgm:prSet/>
      <dgm:spPr/>
      <dgm:t>
        <a:bodyPr/>
        <a:lstStyle/>
        <a:p>
          <a:endParaRPr lang="en-US" sz="1600"/>
        </a:p>
      </dgm:t>
    </dgm:pt>
    <dgm:pt modelId="{2C9293F1-989E-4076-BE10-4A03E1C88F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Academy</a:t>
          </a:r>
        </a:p>
      </dgm:t>
    </dgm:pt>
    <dgm:pt modelId="{3D7080FC-1828-4B54-B7C4-7C0E7C102A04}" type="parTrans" cxnId="{AA224A6D-67DF-428E-88E0-EBC4C5717CCC}">
      <dgm:prSet/>
      <dgm:spPr/>
      <dgm:t>
        <a:bodyPr/>
        <a:lstStyle/>
        <a:p>
          <a:endParaRPr lang="en-US" sz="1600"/>
        </a:p>
      </dgm:t>
    </dgm:pt>
    <dgm:pt modelId="{1EE6FE61-CC53-4098-96DC-9AF56986A494}" type="sibTrans" cxnId="{AA224A6D-67DF-428E-88E0-EBC4C5717CCC}">
      <dgm:prSet/>
      <dgm:spPr/>
      <dgm:t>
        <a:bodyPr/>
        <a:lstStyle/>
        <a:p>
          <a:endParaRPr lang="en-US" sz="1600"/>
        </a:p>
      </dgm:t>
    </dgm:pt>
    <dgm:pt modelId="{10AB10E5-0C9D-44C4-AD10-0BF2CE7355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Baskets</a:t>
          </a:r>
        </a:p>
      </dgm:t>
    </dgm:pt>
    <dgm:pt modelId="{721E2445-E7FC-454F-A4E2-25F690B75A97}" type="parTrans" cxnId="{376443F3-093C-4071-BFED-9A2C21F2BC71}">
      <dgm:prSet/>
      <dgm:spPr/>
      <dgm:t>
        <a:bodyPr/>
        <a:lstStyle/>
        <a:p>
          <a:endParaRPr lang="en-US" sz="1600"/>
        </a:p>
      </dgm:t>
    </dgm:pt>
    <dgm:pt modelId="{5DD2F219-C88C-4E59-98F3-1AB2816B18FA}" type="sibTrans" cxnId="{376443F3-093C-4071-BFED-9A2C21F2BC71}">
      <dgm:prSet/>
      <dgm:spPr/>
      <dgm:t>
        <a:bodyPr/>
        <a:lstStyle/>
        <a:p>
          <a:endParaRPr lang="en-US" sz="1600"/>
        </a:p>
      </dgm:t>
    </dgm:pt>
    <dgm:pt modelId="{44611139-D2F4-48C5-B093-687233C59D3E}" type="pres">
      <dgm:prSet presAssocID="{0D5593D3-5756-44ED-80F5-B591E40A7377}" presName="root" presStyleCnt="0">
        <dgm:presLayoutVars>
          <dgm:dir/>
          <dgm:resizeHandles val="exact"/>
        </dgm:presLayoutVars>
      </dgm:prSet>
      <dgm:spPr/>
    </dgm:pt>
    <dgm:pt modelId="{F188BF80-C2D7-45EE-B984-ECDED6D1A7BD}" type="pres">
      <dgm:prSet presAssocID="{CE31F2CA-0EB9-463E-A932-539FE8E3C2C3}" presName="compNode" presStyleCnt="0"/>
      <dgm:spPr/>
    </dgm:pt>
    <dgm:pt modelId="{22CBB25B-B28C-43A3-8EAD-D9824E88A29B}" type="pres">
      <dgm:prSet presAssocID="{CE31F2CA-0EB9-463E-A932-539FE8E3C2C3}" presName="bgRect" presStyleLbl="bgShp" presStyleIdx="0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6FE20C5B-CE39-48E5-BCE5-2E6A690BE8AA}" type="pres">
      <dgm:prSet presAssocID="{CE31F2CA-0EB9-463E-A932-539FE8E3C2C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27A6A16-6DF3-4CEA-9715-A9EE30E1E999}" type="pres">
      <dgm:prSet presAssocID="{CE31F2CA-0EB9-463E-A932-539FE8E3C2C3}" presName="spaceRect" presStyleCnt="0"/>
      <dgm:spPr/>
    </dgm:pt>
    <dgm:pt modelId="{D6B1E80D-C059-4630-BE2C-048DEE99769F}" type="pres">
      <dgm:prSet presAssocID="{CE31F2CA-0EB9-463E-A932-539FE8E3C2C3}" presName="parTx" presStyleLbl="revTx" presStyleIdx="0" presStyleCnt="8">
        <dgm:presLayoutVars>
          <dgm:chMax val="0"/>
          <dgm:chPref val="0"/>
        </dgm:presLayoutVars>
      </dgm:prSet>
      <dgm:spPr/>
    </dgm:pt>
    <dgm:pt modelId="{8572E19D-E794-471A-BF16-2493A90E06D3}" type="pres">
      <dgm:prSet presAssocID="{A0ECBBA2-BA93-4EFD-BA63-286AE2631023}" presName="sibTrans" presStyleCnt="0"/>
      <dgm:spPr/>
    </dgm:pt>
    <dgm:pt modelId="{CCD73B34-FCC9-455B-97FB-9CE0EFD2CA57}" type="pres">
      <dgm:prSet presAssocID="{3AAD9CDB-0EC9-4DD9-85CC-7A9463C97F5E}" presName="compNode" presStyleCnt="0"/>
      <dgm:spPr/>
    </dgm:pt>
    <dgm:pt modelId="{E29538CC-66B1-4CB7-A7D3-6FB3D9FFACAC}" type="pres">
      <dgm:prSet presAssocID="{3AAD9CDB-0EC9-4DD9-85CC-7A9463C97F5E}" presName="bgRect" presStyleLbl="bgShp" presStyleIdx="1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97355E1-45F8-4E1A-A0A4-13D1D0A383BB}" type="pres">
      <dgm:prSet presAssocID="{3AAD9CDB-0EC9-4DD9-85CC-7A9463C97F5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CEDF326-0FF7-4A49-93DF-B1499A635CBC}" type="pres">
      <dgm:prSet presAssocID="{3AAD9CDB-0EC9-4DD9-85CC-7A9463C97F5E}" presName="spaceRect" presStyleCnt="0"/>
      <dgm:spPr/>
    </dgm:pt>
    <dgm:pt modelId="{203EA35B-1A55-4F65-90CE-7F5352B84365}" type="pres">
      <dgm:prSet presAssocID="{3AAD9CDB-0EC9-4DD9-85CC-7A9463C97F5E}" presName="parTx" presStyleLbl="revTx" presStyleIdx="1" presStyleCnt="8">
        <dgm:presLayoutVars>
          <dgm:chMax val="0"/>
          <dgm:chPref val="0"/>
        </dgm:presLayoutVars>
      </dgm:prSet>
      <dgm:spPr/>
    </dgm:pt>
    <dgm:pt modelId="{9FD89609-0F49-4B16-A97D-AAEB487D23C7}" type="pres">
      <dgm:prSet presAssocID="{05C23259-EAD1-4409-81E1-8E761FE37FF7}" presName="sibTrans" presStyleCnt="0"/>
      <dgm:spPr/>
    </dgm:pt>
    <dgm:pt modelId="{2C1347E1-C7BE-42D5-9BDF-E26473072898}" type="pres">
      <dgm:prSet presAssocID="{886BF94E-6CDE-4D36-99D4-B5FCDE75BD70}" presName="compNode" presStyleCnt="0"/>
      <dgm:spPr/>
    </dgm:pt>
    <dgm:pt modelId="{EC208F7C-1868-4F90-A193-A1C038ADD908}" type="pres">
      <dgm:prSet presAssocID="{886BF94E-6CDE-4D36-99D4-B5FCDE75BD70}" presName="bgRect" presStyleLbl="bgShp" presStyleIdx="2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2DF20D-20F4-45B8-8F5E-2DA7F9C2FA06}" type="pres">
      <dgm:prSet presAssocID="{886BF94E-6CDE-4D36-99D4-B5FCDE75BD7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9AFB0-E181-46ED-AD73-FDC4DECFA792}" type="pres">
      <dgm:prSet presAssocID="{886BF94E-6CDE-4D36-99D4-B5FCDE75BD70}" presName="spaceRect" presStyleCnt="0"/>
      <dgm:spPr/>
    </dgm:pt>
    <dgm:pt modelId="{C9A95227-AD4F-4954-945A-220584B03989}" type="pres">
      <dgm:prSet presAssocID="{886BF94E-6CDE-4D36-99D4-B5FCDE75BD70}" presName="parTx" presStyleLbl="revTx" presStyleIdx="2" presStyleCnt="8">
        <dgm:presLayoutVars>
          <dgm:chMax val="0"/>
          <dgm:chPref val="0"/>
        </dgm:presLayoutVars>
      </dgm:prSet>
      <dgm:spPr/>
    </dgm:pt>
    <dgm:pt modelId="{7264BF2A-7A28-45CE-A177-29ABB3FD2BDF}" type="pres">
      <dgm:prSet presAssocID="{40C40331-CFBF-490E-97F9-E531E0F1770B}" presName="sibTrans" presStyleCnt="0"/>
      <dgm:spPr/>
    </dgm:pt>
    <dgm:pt modelId="{731CA9F4-5CD8-4FDE-A168-C4907782E978}" type="pres">
      <dgm:prSet presAssocID="{6EF6270B-BDE7-427A-A555-43B81246977D}" presName="compNode" presStyleCnt="0"/>
      <dgm:spPr/>
    </dgm:pt>
    <dgm:pt modelId="{B3A3BB5C-4D8A-44AF-A798-C6E30AFE162F}" type="pres">
      <dgm:prSet presAssocID="{6EF6270B-BDE7-427A-A555-43B81246977D}" presName="bgRect" presStyleLbl="bgShp" presStyleIdx="3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0730A8E-C6AB-4A07-AE0D-AC12EC046AFE}" type="pres">
      <dgm:prSet presAssocID="{6EF6270B-BDE7-427A-A555-43B81246977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71B2173-2EAA-4082-B1AA-81E5F4CB6DF4}" type="pres">
      <dgm:prSet presAssocID="{6EF6270B-BDE7-427A-A555-43B81246977D}" presName="spaceRect" presStyleCnt="0"/>
      <dgm:spPr/>
    </dgm:pt>
    <dgm:pt modelId="{E0A43225-9913-4670-BB26-9112E4E797FC}" type="pres">
      <dgm:prSet presAssocID="{6EF6270B-BDE7-427A-A555-43B81246977D}" presName="parTx" presStyleLbl="revTx" presStyleIdx="3" presStyleCnt="8">
        <dgm:presLayoutVars>
          <dgm:chMax val="0"/>
          <dgm:chPref val="0"/>
        </dgm:presLayoutVars>
      </dgm:prSet>
      <dgm:spPr/>
    </dgm:pt>
    <dgm:pt modelId="{87595FCF-84F5-4D04-AB71-666CE1D319F6}" type="pres">
      <dgm:prSet presAssocID="{C9500FBD-4C4C-49D9-B5C1-4A9F941AAC95}" presName="sibTrans" presStyleCnt="0"/>
      <dgm:spPr/>
    </dgm:pt>
    <dgm:pt modelId="{44EC5139-C784-4937-BFBC-5BFFD1655439}" type="pres">
      <dgm:prSet presAssocID="{3BB95B5C-4CA6-457C-9E2A-E4476906657B}" presName="compNode" presStyleCnt="0"/>
      <dgm:spPr/>
    </dgm:pt>
    <dgm:pt modelId="{C13462D3-2994-4C13-829E-459CB14CD54C}" type="pres">
      <dgm:prSet presAssocID="{3BB95B5C-4CA6-457C-9E2A-E4476906657B}" presName="bgRect" presStyleLbl="bgShp" presStyleIdx="4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517B2D1C-D0BB-468C-840A-DC06BF61313D}" type="pres">
      <dgm:prSet presAssocID="{3BB95B5C-4CA6-457C-9E2A-E447690665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17CE143-2C84-4149-B120-A8BF420815F0}" type="pres">
      <dgm:prSet presAssocID="{3BB95B5C-4CA6-457C-9E2A-E4476906657B}" presName="spaceRect" presStyleCnt="0"/>
      <dgm:spPr/>
    </dgm:pt>
    <dgm:pt modelId="{406C7A87-59D9-4971-AEDF-9A0780368AEC}" type="pres">
      <dgm:prSet presAssocID="{3BB95B5C-4CA6-457C-9E2A-E4476906657B}" presName="parTx" presStyleLbl="revTx" presStyleIdx="4" presStyleCnt="8">
        <dgm:presLayoutVars>
          <dgm:chMax val="0"/>
          <dgm:chPref val="0"/>
        </dgm:presLayoutVars>
      </dgm:prSet>
      <dgm:spPr/>
    </dgm:pt>
    <dgm:pt modelId="{83497FB1-64B4-4CC5-BAA8-EA19363855C0}" type="pres">
      <dgm:prSet presAssocID="{C0B952D6-D373-4BB1-B9A0-50D255A67D74}" presName="sibTrans" presStyleCnt="0"/>
      <dgm:spPr/>
    </dgm:pt>
    <dgm:pt modelId="{D6A1B102-7406-489F-9070-4A03324D60CE}" type="pres">
      <dgm:prSet presAssocID="{ECAD9675-0EDB-4793-9AB2-A740ADC4F281}" presName="compNode" presStyleCnt="0"/>
      <dgm:spPr/>
    </dgm:pt>
    <dgm:pt modelId="{8D2C53B4-F6A4-46A3-904D-6F7B1CC1BCEE}" type="pres">
      <dgm:prSet presAssocID="{ECAD9675-0EDB-4793-9AB2-A740ADC4F281}" presName="bgRect" presStyleLbl="bgShp" presStyleIdx="5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43AED5FF-BDFB-4742-842D-3C4EC70C8806}" type="pres">
      <dgm:prSet presAssocID="{ECAD9675-0EDB-4793-9AB2-A740ADC4F28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34BE25-C198-4E35-AAE9-4543CC0A555B}" type="pres">
      <dgm:prSet presAssocID="{ECAD9675-0EDB-4793-9AB2-A740ADC4F281}" presName="spaceRect" presStyleCnt="0"/>
      <dgm:spPr/>
    </dgm:pt>
    <dgm:pt modelId="{89F3E902-B1B9-440E-9863-C7A45695F317}" type="pres">
      <dgm:prSet presAssocID="{ECAD9675-0EDB-4793-9AB2-A740ADC4F281}" presName="parTx" presStyleLbl="revTx" presStyleIdx="5" presStyleCnt="8">
        <dgm:presLayoutVars>
          <dgm:chMax val="0"/>
          <dgm:chPref val="0"/>
        </dgm:presLayoutVars>
      </dgm:prSet>
      <dgm:spPr/>
    </dgm:pt>
    <dgm:pt modelId="{A10DFC94-9341-4136-90F4-B12951A035FC}" type="pres">
      <dgm:prSet presAssocID="{E5D81FA2-4AE6-4C3F-A1B4-9CA723D22140}" presName="sibTrans" presStyleCnt="0"/>
      <dgm:spPr/>
    </dgm:pt>
    <dgm:pt modelId="{41A8F7FB-FF00-4E51-8E6E-79B32C33AEED}" type="pres">
      <dgm:prSet presAssocID="{2C9293F1-989E-4076-BE10-4A03E1C88FA1}" presName="compNode" presStyleCnt="0"/>
      <dgm:spPr/>
    </dgm:pt>
    <dgm:pt modelId="{BB0F5226-9FCA-40AF-8441-9C26A2D843A6}" type="pres">
      <dgm:prSet presAssocID="{2C9293F1-989E-4076-BE10-4A03E1C88FA1}" presName="bgRect" presStyleLbl="bgShp" presStyleIdx="6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3C6197DA-D435-4631-B06C-93D6C1644314}" type="pres">
      <dgm:prSet presAssocID="{2C9293F1-989E-4076-BE10-4A03E1C88F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C868040-575C-4CC8-83E1-A30B20B6FF2B}" type="pres">
      <dgm:prSet presAssocID="{2C9293F1-989E-4076-BE10-4A03E1C88FA1}" presName="spaceRect" presStyleCnt="0"/>
      <dgm:spPr/>
    </dgm:pt>
    <dgm:pt modelId="{67C70DB9-CEE8-4BD8-8D4C-82AF5C2C3E94}" type="pres">
      <dgm:prSet presAssocID="{2C9293F1-989E-4076-BE10-4A03E1C88FA1}" presName="parTx" presStyleLbl="revTx" presStyleIdx="6" presStyleCnt="8">
        <dgm:presLayoutVars>
          <dgm:chMax val="0"/>
          <dgm:chPref val="0"/>
        </dgm:presLayoutVars>
      </dgm:prSet>
      <dgm:spPr/>
    </dgm:pt>
    <dgm:pt modelId="{831051C4-5D48-43F1-A159-34B430F896A8}" type="pres">
      <dgm:prSet presAssocID="{1EE6FE61-CC53-4098-96DC-9AF56986A494}" presName="sibTrans" presStyleCnt="0"/>
      <dgm:spPr/>
    </dgm:pt>
    <dgm:pt modelId="{57E1CD89-125B-40FA-A48E-89FBAD552E55}" type="pres">
      <dgm:prSet presAssocID="{10AB10E5-0C9D-44C4-AD10-0BF2CE735594}" presName="compNode" presStyleCnt="0"/>
      <dgm:spPr/>
    </dgm:pt>
    <dgm:pt modelId="{D184A091-8837-43D7-A69F-3ACF672D58DA}" type="pres">
      <dgm:prSet presAssocID="{10AB10E5-0C9D-44C4-AD10-0BF2CE735594}" presName="bgRect" presStyleLbl="bgShp" presStyleIdx="7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8CFD1F-A313-467F-98E6-577FB98C8A84}" type="pres">
      <dgm:prSet presAssocID="{10AB10E5-0C9D-44C4-AD10-0BF2CE73559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0DE41529-3FE1-46A2-A97C-B2B1A121AA8D}" type="pres">
      <dgm:prSet presAssocID="{10AB10E5-0C9D-44C4-AD10-0BF2CE735594}" presName="spaceRect" presStyleCnt="0"/>
      <dgm:spPr/>
    </dgm:pt>
    <dgm:pt modelId="{2AD002CC-0CAE-4B72-9897-16CF3AC4352E}" type="pres">
      <dgm:prSet presAssocID="{10AB10E5-0C9D-44C4-AD10-0BF2CE73559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F4F1F03-B550-4840-9F6C-18D296532005}" type="presOf" srcId="{3BB95B5C-4CA6-457C-9E2A-E4476906657B}" destId="{406C7A87-59D9-4971-AEDF-9A0780368AEC}" srcOrd="0" destOrd="0" presId="urn:microsoft.com/office/officeart/2018/2/layout/IconVerticalSolidList"/>
    <dgm:cxn modelId="{B8DEFA09-D66E-4C06-835A-39C9547D805C}" srcId="{0D5593D3-5756-44ED-80F5-B591E40A7377}" destId="{3BB95B5C-4CA6-457C-9E2A-E4476906657B}" srcOrd="4" destOrd="0" parTransId="{0F10D326-908D-46C4-93BE-A8AAFD42732B}" sibTransId="{C0B952D6-D373-4BB1-B9A0-50D255A67D74}"/>
    <dgm:cxn modelId="{F683EA0A-FA23-43DB-B6DC-89FBC025C3BC}" srcId="{0D5593D3-5756-44ED-80F5-B591E40A7377}" destId="{886BF94E-6CDE-4D36-99D4-B5FCDE75BD70}" srcOrd="2" destOrd="0" parTransId="{BBFCB90D-E320-41E6-8507-BD0005ACEBE6}" sibTransId="{40C40331-CFBF-490E-97F9-E531E0F1770B}"/>
    <dgm:cxn modelId="{4D2CF00B-464E-47DF-B713-1C14AF547462}" type="presOf" srcId="{0D5593D3-5756-44ED-80F5-B591E40A7377}" destId="{44611139-D2F4-48C5-B093-687233C59D3E}" srcOrd="0" destOrd="0" presId="urn:microsoft.com/office/officeart/2018/2/layout/IconVerticalSolidList"/>
    <dgm:cxn modelId="{8A18EE0E-5827-4190-8F9D-5CA71B3940BE}" type="presOf" srcId="{6EF6270B-BDE7-427A-A555-43B81246977D}" destId="{E0A43225-9913-4670-BB26-9112E4E797FC}" srcOrd="0" destOrd="0" presId="urn:microsoft.com/office/officeart/2018/2/layout/IconVerticalSolidList"/>
    <dgm:cxn modelId="{8F06E120-3686-40F4-AFC0-B81E78A44427}" type="presOf" srcId="{10AB10E5-0C9D-44C4-AD10-0BF2CE735594}" destId="{2AD002CC-0CAE-4B72-9897-16CF3AC4352E}" srcOrd="0" destOrd="0" presId="urn:microsoft.com/office/officeart/2018/2/layout/IconVerticalSolidList"/>
    <dgm:cxn modelId="{6A8A933E-08DE-4B1C-A972-FA5536414B2B}" type="presOf" srcId="{886BF94E-6CDE-4D36-99D4-B5FCDE75BD70}" destId="{C9A95227-AD4F-4954-945A-220584B03989}" srcOrd="0" destOrd="0" presId="urn:microsoft.com/office/officeart/2018/2/layout/IconVerticalSolidList"/>
    <dgm:cxn modelId="{2BC49242-8694-43E4-A01E-350C782DF3CE}" srcId="{0D5593D3-5756-44ED-80F5-B591E40A7377}" destId="{6EF6270B-BDE7-427A-A555-43B81246977D}" srcOrd="3" destOrd="0" parTransId="{D757E8E7-B9D6-42A7-A8FE-646DE26582A1}" sibTransId="{C9500FBD-4C4C-49D9-B5C1-4A9F941AAC95}"/>
    <dgm:cxn modelId="{AA224A6D-67DF-428E-88E0-EBC4C5717CCC}" srcId="{0D5593D3-5756-44ED-80F5-B591E40A7377}" destId="{2C9293F1-989E-4076-BE10-4A03E1C88FA1}" srcOrd="6" destOrd="0" parTransId="{3D7080FC-1828-4B54-B7C4-7C0E7C102A04}" sibTransId="{1EE6FE61-CC53-4098-96DC-9AF56986A494}"/>
    <dgm:cxn modelId="{1A373B99-DCB0-4E30-A6B6-B8B613A4B9F7}" type="presOf" srcId="{2C9293F1-989E-4076-BE10-4A03E1C88FA1}" destId="{67C70DB9-CEE8-4BD8-8D4C-82AF5C2C3E94}" srcOrd="0" destOrd="0" presId="urn:microsoft.com/office/officeart/2018/2/layout/IconVerticalSolidList"/>
    <dgm:cxn modelId="{0D7DA8AA-BFFC-43F7-AE20-79DB111B9A16}" srcId="{0D5593D3-5756-44ED-80F5-B591E40A7377}" destId="{3AAD9CDB-0EC9-4DD9-85CC-7A9463C97F5E}" srcOrd="1" destOrd="0" parTransId="{03825494-47D0-4083-AC5E-4348D8ED3392}" sibTransId="{05C23259-EAD1-4409-81E1-8E761FE37FF7}"/>
    <dgm:cxn modelId="{14E9D0D9-A98E-458B-82EF-BE526A2BEB75}" srcId="{0D5593D3-5756-44ED-80F5-B591E40A7377}" destId="{ECAD9675-0EDB-4793-9AB2-A740ADC4F281}" srcOrd="5" destOrd="0" parTransId="{1CE1ABFF-6CD6-40B3-BC34-C2B0740454ED}" sibTransId="{E5D81FA2-4AE6-4C3F-A1B4-9CA723D22140}"/>
    <dgm:cxn modelId="{A71ACEE0-B6C9-4430-8243-1B8D2DCA7769}" type="presOf" srcId="{3AAD9CDB-0EC9-4DD9-85CC-7A9463C97F5E}" destId="{203EA35B-1A55-4F65-90CE-7F5352B84365}" srcOrd="0" destOrd="0" presId="urn:microsoft.com/office/officeart/2018/2/layout/IconVerticalSolidList"/>
    <dgm:cxn modelId="{CA0D23E2-F573-498E-BDCF-E9422F1534E4}" srcId="{0D5593D3-5756-44ED-80F5-B591E40A7377}" destId="{CE31F2CA-0EB9-463E-A932-539FE8E3C2C3}" srcOrd="0" destOrd="0" parTransId="{BE1AEDC3-DCDE-4D18-96F8-8C0602254AC1}" sibTransId="{A0ECBBA2-BA93-4EFD-BA63-286AE2631023}"/>
    <dgm:cxn modelId="{376443F3-093C-4071-BFED-9A2C21F2BC71}" srcId="{0D5593D3-5756-44ED-80F5-B591E40A7377}" destId="{10AB10E5-0C9D-44C4-AD10-0BF2CE735594}" srcOrd="7" destOrd="0" parTransId="{721E2445-E7FC-454F-A4E2-25F690B75A97}" sibTransId="{5DD2F219-C88C-4E59-98F3-1AB2816B18FA}"/>
    <dgm:cxn modelId="{83793EFD-7742-49C4-9E4F-531E504EDF50}" type="presOf" srcId="{ECAD9675-0EDB-4793-9AB2-A740ADC4F281}" destId="{89F3E902-B1B9-440E-9863-C7A45695F317}" srcOrd="0" destOrd="0" presId="urn:microsoft.com/office/officeart/2018/2/layout/IconVerticalSolidList"/>
    <dgm:cxn modelId="{9492A5FE-699D-4092-BE96-3452C32B926F}" type="presOf" srcId="{CE31F2CA-0EB9-463E-A932-539FE8E3C2C3}" destId="{D6B1E80D-C059-4630-BE2C-048DEE99769F}" srcOrd="0" destOrd="0" presId="urn:microsoft.com/office/officeart/2018/2/layout/IconVerticalSolidList"/>
    <dgm:cxn modelId="{16EE39F6-65AE-4664-80AB-834FF4DBC2AF}" type="presParOf" srcId="{44611139-D2F4-48C5-B093-687233C59D3E}" destId="{F188BF80-C2D7-45EE-B984-ECDED6D1A7BD}" srcOrd="0" destOrd="0" presId="urn:microsoft.com/office/officeart/2018/2/layout/IconVerticalSolidList"/>
    <dgm:cxn modelId="{B1541BF4-0C08-459A-A621-E7EC79642740}" type="presParOf" srcId="{F188BF80-C2D7-45EE-B984-ECDED6D1A7BD}" destId="{22CBB25B-B28C-43A3-8EAD-D9824E88A29B}" srcOrd="0" destOrd="0" presId="urn:microsoft.com/office/officeart/2018/2/layout/IconVerticalSolidList"/>
    <dgm:cxn modelId="{859C7A17-8540-42FA-A69B-9EB376646116}" type="presParOf" srcId="{F188BF80-C2D7-45EE-B984-ECDED6D1A7BD}" destId="{6FE20C5B-CE39-48E5-BCE5-2E6A690BE8AA}" srcOrd="1" destOrd="0" presId="urn:microsoft.com/office/officeart/2018/2/layout/IconVerticalSolidList"/>
    <dgm:cxn modelId="{89EB4748-73D9-4589-BA8E-40568970B0A9}" type="presParOf" srcId="{F188BF80-C2D7-45EE-B984-ECDED6D1A7BD}" destId="{127A6A16-6DF3-4CEA-9715-A9EE30E1E999}" srcOrd="2" destOrd="0" presId="urn:microsoft.com/office/officeart/2018/2/layout/IconVerticalSolidList"/>
    <dgm:cxn modelId="{B60C6CC5-5E66-4981-A975-C544C1DE84C5}" type="presParOf" srcId="{F188BF80-C2D7-45EE-B984-ECDED6D1A7BD}" destId="{D6B1E80D-C059-4630-BE2C-048DEE99769F}" srcOrd="3" destOrd="0" presId="urn:microsoft.com/office/officeart/2018/2/layout/IconVerticalSolidList"/>
    <dgm:cxn modelId="{916DA618-8546-4DD9-98E0-CA9CAB7556DA}" type="presParOf" srcId="{44611139-D2F4-48C5-B093-687233C59D3E}" destId="{8572E19D-E794-471A-BF16-2493A90E06D3}" srcOrd="1" destOrd="0" presId="urn:microsoft.com/office/officeart/2018/2/layout/IconVerticalSolidList"/>
    <dgm:cxn modelId="{F4A3D69A-8B73-4A48-A8DC-9F36404FE66B}" type="presParOf" srcId="{44611139-D2F4-48C5-B093-687233C59D3E}" destId="{CCD73B34-FCC9-455B-97FB-9CE0EFD2CA57}" srcOrd="2" destOrd="0" presId="urn:microsoft.com/office/officeart/2018/2/layout/IconVerticalSolidList"/>
    <dgm:cxn modelId="{6E88C337-1A36-48BE-842C-0776AF0CAEAE}" type="presParOf" srcId="{CCD73B34-FCC9-455B-97FB-9CE0EFD2CA57}" destId="{E29538CC-66B1-4CB7-A7D3-6FB3D9FFACAC}" srcOrd="0" destOrd="0" presId="urn:microsoft.com/office/officeart/2018/2/layout/IconVerticalSolidList"/>
    <dgm:cxn modelId="{DC7366E4-5FB4-4040-8CDF-FCFAA05BCD96}" type="presParOf" srcId="{CCD73B34-FCC9-455B-97FB-9CE0EFD2CA57}" destId="{A97355E1-45F8-4E1A-A0A4-13D1D0A383BB}" srcOrd="1" destOrd="0" presId="urn:microsoft.com/office/officeart/2018/2/layout/IconVerticalSolidList"/>
    <dgm:cxn modelId="{D303DA3A-2CDD-4549-811A-F5BA61B8C0AE}" type="presParOf" srcId="{CCD73B34-FCC9-455B-97FB-9CE0EFD2CA57}" destId="{6CEDF326-0FF7-4A49-93DF-B1499A635CBC}" srcOrd="2" destOrd="0" presId="urn:microsoft.com/office/officeart/2018/2/layout/IconVerticalSolidList"/>
    <dgm:cxn modelId="{C4070398-EC24-48DF-8656-FC9960B82840}" type="presParOf" srcId="{CCD73B34-FCC9-455B-97FB-9CE0EFD2CA57}" destId="{203EA35B-1A55-4F65-90CE-7F5352B84365}" srcOrd="3" destOrd="0" presId="urn:microsoft.com/office/officeart/2018/2/layout/IconVerticalSolidList"/>
    <dgm:cxn modelId="{D5382298-80CB-4354-AEBE-399F1CB6FB5D}" type="presParOf" srcId="{44611139-D2F4-48C5-B093-687233C59D3E}" destId="{9FD89609-0F49-4B16-A97D-AAEB487D23C7}" srcOrd="3" destOrd="0" presId="urn:microsoft.com/office/officeart/2018/2/layout/IconVerticalSolidList"/>
    <dgm:cxn modelId="{29365EE7-D835-4CDB-A62B-FFFE65923871}" type="presParOf" srcId="{44611139-D2F4-48C5-B093-687233C59D3E}" destId="{2C1347E1-C7BE-42D5-9BDF-E26473072898}" srcOrd="4" destOrd="0" presId="urn:microsoft.com/office/officeart/2018/2/layout/IconVerticalSolidList"/>
    <dgm:cxn modelId="{E2A59CC5-4948-4FD6-8BA2-F16DA82F7325}" type="presParOf" srcId="{2C1347E1-C7BE-42D5-9BDF-E26473072898}" destId="{EC208F7C-1868-4F90-A193-A1C038ADD908}" srcOrd="0" destOrd="0" presId="urn:microsoft.com/office/officeart/2018/2/layout/IconVerticalSolidList"/>
    <dgm:cxn modelId="{00DF0449-E2C9-4875-AA2C-F652B5B8B6C2}" type="presParOf" srcId="{2C1347E1-C7BE-42D5-9BDF-E26473072898}" destId="{A32DF20D-20F4-45B8-8F5E-2DA7F9C2FA06}" srcOrd="1" destOrd="0" presId="urn:microsoft.com/office/officeart/2018/2/layout/IconVerticalSolidList"/>
    <dgm:cxn modelId="{20EAA6F0-A242-47F9-8ABE-676885560C18}" type="presParOf" srcId="{2C1347E1-C7BE-42D5-9BDF-E26473072898}" destId="{4269AFB0-E181-46ED-AD73-FDC4DECFA792}" srcOrd="2" destOrd="0" presId="urn:microsoft.com/office/officeart/2018/2/layout/IconVerticalSolidList"/>
    <dgm:cxn modelId="{61DA897B-53D8-4F2A-A01A-6734A56DAB6D}" type="presParOf" srcId="{2C1347E1-C7BE-42D5-9BDF-E26473072898}" destId="{C9A95227-AD4F-4954-945A-220584B03989}" srcOrd="3" destOrd="0" presId="urn:microsoft.com/office/officeart/2018/2/layout/IconVerticalSolidList"/>
    <dgm:cxn modelId="{6021DBE1-9063-4DAB-815D-0285EE1CA06C}" type="presParOf" srcId="{44611139-D2F4-48C5-B093-687233C59D3E}" destId="{7264BF2A-7A28-45CE-A177-29ABB3FD2BDF}" srcOrd="5" destOrd="0" presId="urn:microsoft.com/office/officeart/2018/2/layout/IconVerticalSolidList"/>
    <dgm:cxn modelId="{03031CAE-53E1-448D-8B48-0F7D74D6EF08}" type="presParOf" srcId="{44611139-D2F4-48C5-B093-687233C59D3E}" destId="{731CA9F4-5CD8-4FDE-A168-C4907782E978}" srcOrd="6" destOrd="0" presId="urn:microsoft.com/office/officeart/2018/2/layout/IconVerticalSolidList"/>
    <dgm:cxn modelId="{88D8205E-06E8-4F6A-BB6E-2EB1665FA931}" type="presParOf" srcId="{731CA9F4-5CD8-4FDE-A168-C4907782E978}" destId="{B3A3BB5C-4D8A-44AF-A798-C6E30AFE162F}" srcOrd="0" destOrd="0" presId="urn:microsoft.com/office/officeart/2018/2/layout/IconVerticalSolidList"/>
    <dgm:cxn modelId="{7040355F-2DEF-457A-BA74-00E4C226084E}" type="presParOf" srcId="{731CA9F4-5CD8-4FDE-A168-C4907782E978}" destId="{A0730A8E-C6AB-4A07-AE0D-AC12EC046AFE}" srcOrd="1" destOrd="0" presId="urn:microsoft.com/office/officeart/2018/2/layout/IconVerticalSolidList"/>
    <dgm:cxn modelId="{15086B97-872C-4D28-A2BD-449351FA46AF}" type="presParOf" srcId="{731CA9F4-5CD8-4FDE-A168-C4907782E978}" destId="{D71B2173-2EAA-4082-B1AA-81E5F4CB6DF4}" srcOrd="2" destOrd="0" presId="urn:microsoft.com/office/officeart/2018/2/layout/IconVerticalSolidList"/>
    <dgm:cxn modelId="{3FBEC375-5034-4C51-8AAC-95BD82BD20B5}" type="presParOf" srcId="{731CA9F4-5CD8-4FDE-A168-C4907782E978}" destId="{E0A43225-9913-4670-BB26-9112E4E797FC}" srcOrd="3" destOrd="0" presId="urn:microsoft.com/office/officeart/2018/2/layout/IconVerticalSolidList"/>
    <dgm:cxn modelId="{3117C9B3-48BC-45B6-9C43-9E964301EC23}" type="presParOf" srcId="{44611139-D2F4-48C5-B093-687233C59D3E}" destId="{87595FCF-84F5-4D04-AB71-666CE1D319F6}" srcOrd="7" destOrd="0" presId="urn:microsoft.com/office/officeart/2018/2/layout/IconVerticalSolidList"/>
    <dgm:cxn modelId="{49A52F1C-C8E5-44D1-91C8-CC9963013BC4}" type="presParOf" srcId="{44611139-D2F4-48C5-B093-687233C59D3E}" destId="{44EC5139-C784-4937-BFBC-5BFFD1655439}" srcOrd="8" destOrd="0" presId="urn:microsoft.com/office/officeart/2018/2/layout/IconVerticalSolidList"/>
    <dgm:cxn modelId="{D6AC3572-1D70-486A-8DBB-0BCDEB6EA8F5}" type="presParOf" srcId="{44EC5139-C784-4937-BFBC-5BFFD1655439}" destId="{C13462D3-2994-4C13-829E-459CB14CD54C}" srcOrd="0" destOrd="0" presId="urn:microsoft.com/office/officeart/2018/2/layout/IconVerticalSolidList"/>
    <dgm:cxn modelId="{FCC1631B-27F7-447B-BA2B-DD8ED1BA5B8F}" type="presParOf" srcId="{44EC5139-C784-4937-BFBC-5BFFD1655439}" destId="{517B2D1C-D0BB-468C-840A-DC06BF61313D}" srcOrd="1" destOrd="0" presId="urn:microsoft.com/office/officeart/2018/2/layout/IconVerticalSolidList"/>
    <dgm:cxn modelId="{73024921-FA3B-4FB3-A441-9943267DD4A7}" type="presParOf" srcId="{44EC5139-C784-4937-BFBC-5BFFD1655439}" destId="{817CE143-2C84-4149-B120-A8BF420815F0}" srcOrd="2" destOrd="0" presId="urn:microsoft.com/office/officeart/2018/2/layout/IconVerticalSolidList"/>
    <dgm:cxn modelId="{5BD8F3F3-22A9-4565-A85B-1B5CFE56561B}" type="presParOf" srcId="{44EC5139-C784-4937-BFBC-5BFFD1655439}" destId="{406C7A87-59D9-4971-AEDF-9A0780368AEC}" srcOrd="3" destOrd="0" presId="urn:microsoft.com/office/officeart/2018/2/layout/IconVerticalSolidList"/>
    <dgm:cxn modelId="{15A8A1CB-FEB7-48B0-AC74-6780A462021A}" type="presParOf" srcId="{44611139-D2F4-48C5-B093-687233C59D3E}" destId="{83497FB1-64B4-4CC5-BAA8-EA19363855C0}" srcOrd="9" destOrd="0" presId="urn:microsoft.com/office/officeart/2018/2/layout/IconVerticalSolidList"/>
    <dgm:cxn modelId="{A4ADD273-159A-49C1-AD6B-6682974B8F08}" type="presParOf" srcId="{44611139-D2F4-48C5-B093-687233C59D3E}" destId="{D6A1B102-7406-489F-9070-4A03324D60CE}" srcOrd="10" destOrd="0" presId="urn:microsoft.com/office/officeart/2018/2/layout/IconVerticalSolidList"/>
    <dgm:cxn modelId="{25AC697E-96D3-44BC-94F1-3C42C3246B71}" type="presParOf" srcId="{D6A1B102-7406-489F-9070-4A03324D60CE}" destId="{8D2C53B4-F6A4-46A3-904D-6F7B1CC1BCEE}" srcOrd="0" destOrd="0" presId="urn:microsoft.com/office/officeart/2018/2/layout/IconVerticalSolidList"/>
    <dgm:cxn modelId="{4B8A042A-EB4F-4EE6-9502-6DEDE02A16FE}" type="presParOf" srcId="{D6A1B102-7406-489F-9070-4A03324D60CE}" destId="{43AED5FF-BDFB-4742-842D-3C4EC70C8806}" srcOrd="1" destOrd="0" presId="urn:microsoft.com/office/officeart/2018/2/layout/IconVerticalSolidList"/>
    <dgm:cxn modelId="{3A9FA42C-32DC-43F7-BE99-37B1EA27D366}" type="presParOf" srcId="{D6A1B102-7406-489F-9070-4A03324D60CE}" destId="{C934BE25-C198-4E35-AAE9-4543CC0A555B}" srcOrd="2" destOrd="0" presId="urn:microsoft.com/office/officeart/2018/2/layout/IconVerticalSolidList"/>
    <dgm:cxn modelId="{4D013CD3-7360-434F-903C-FE8920B09290}" type="presParOf" srcId="{D6A1B102-7406-489F-9070-4A03324D60CE}" destId="{89F3E902-B1B9-440E-9863-C7A45695F317}" srcOrd="3" destOrd="0" presId="urn:microsoft.com/office/officeart/2018/2/layout/IconVerticalSolidList"/>
    <dgm:cxn modelId="{DCA378BD-BE6F-43F9-B7AC-8D8E63CFFB6A}" type="presParOf" srcId="{44611139-D2F4-48C5-B093-687233C59D3E}" destId="{A10DFC94-9341-4136-90F4-B12951A035FC}" srcOrd="11" destOrd="0" presId="urn:microsoft.com/office/officeart/2018/2/layout/IconVerticalSolidList"/>
    <dgm:cxn modelId="{B10ED4FC-2519-4964-B534-A67BCBE52495}" type="presParOf" srcId="{44611139-D2F4-48C5-B093-687233C59D3E}" destId="{41A8F7FB-FF00-4E51-8E6E-79B32C33AEED}" srcOrd="12" destOrd="0" presId="urn:microsoft.com/office/officeart/2018/2/layout/IconVerticalSolidList"/>
    <dgm:cxn modelId="{1A156AE8-62A0-48B9-A7CA-2193626DFD76}" type="presParOf" srcId="{41A8F7FB-FF00-4E51-8E6E-79B32C33AEED}" destId="{BB0F5226-9FCA-40AF-8441-9C26A2D843A6}" srcOrd="0" destOrd="0" presId="urn:microsoft.com/office/officeart/2018/2/layout/IconVerticalSolidList"/>
    <dgm:cxn modelId="{4D1097B8-9059-4610-9099-9098B86A1849}" type="presParOf" srcId="{41A8F7FB-FF00-4E51-8E6E-79B32C33AEED}" destId="{3C6197DA-D435-4631-B06C-93D6C1644314}" srcOrd="1" destOrd="0" presId="urn:microsoft.com/office/officeart/2018/2/layout/IconVerticalSolidList"/>
    <dgm:cxn modelId="{84A6D6E8-4917-4133-ADFE-2036F28A72E9}" type="presParOf" srcId="{41A8F7FB-FF00-4E51-8E6E-79B32C33AEED}" destId="{8C868040-575C-4CC8-83E1-A30B20B6FF2B}" srcOrd="2" destOrd="0" presId="urn:microsoft.com/office/officeart/2018/2/layout/IconVerticalSolidList"/>
    <dgm:cxn modelId="{851E1BA3-C293-4DF1-B735-C2A0F9030602}" type="presParOf" srcId="{41A8F7FB-FF00-4E51-8E6E-79B32C33AEED}" destId="{67C70DB9-CEE8-4BD8-8D4C-82AF5C2C3E94}" srcOrd="3" destOrd="0" presId="urn:microsoft.com/office/officeart/2018/2/layout/IconVerticalSolidList"/>
    <dgm:cxn modelId="{877D1055-099E-4A99-A302-6549A1470125}" type="presParOf" srcId="{44611139-D2F4-48C5-B093-687233C59D3E}" destId="{831051C4-5D48-43F1-A159-34B430F896A8}" srcOrd="13" destOrd="0" presId="urn:microsoft.com/office/officeart/2018/2/layout/IconVerticalSolidList"/>
    <dgm:cxn modelId="{7133E249-FA5E-4625-9231-FD86CB883F20}" type="presParOf" srcId="{44611139-D2F4-48C5-B093-687233C59D3E}" destId="{57E1CD89-125B-40FA-A48E-89FBAD552E55}" srcOrd="14" destOrd="0" presId="urn:microsoft.com/office/officeart/2018/2/layout/IconVerticalSolidList"/>
    <dgm:cxn modelId="{2C4021CC-0BED-477D-84A9-B00BC5378B9A}" type="presParOf" srcId="{57E1CD89-125B-40FA-A48E-89FBAD552E55}" destId="{D184A091-8837-43D7-A69F-3ACF672D58DA}" srcOrd="0" destOrd="0" presId="urn:microsoft.com/office/officeart/2018/2/layout/IconVerticalSolidList"/>
    <dgm:cxn modelId="{B9C18E82-8707-4BC3-BFE6-F60F8284E10B}" type="presParOf" srcId="{57E1CD89-125B-40FA-A48E-89FBAD552E55}" destId="{A38CFD1F-A313-467F-98E6-577FB98C8A84}" srcOrd="1" destOrd="0" presId="urn:microsoft.com/office/officeart/2018/2/layout/IconVerticalSolidList"/>
    <dgm:cxn modelId="{554B2A54-745B-4B49-8D91-BEACCA7C732E}" type="presParOf" srcId="{57E1CD89-125B-40FA-A48E-89FBAD552E55}" destId="{0DE41529-3FE1-46A2-A97C-B2B1A121AA8D}" srcOrd="2" destOrd="0" presId="urn:microsoft.com/office/officeart/2018/2/layout/IconVerticalSolidList"/>
    <dgm:cxn modelId="{B2CC06D3-3CE3-4465-BAB2-DE6CE01A7120}" type="presParOf" srcId="{57E1CD89-125B-40FA-A48E-89FBAD552E55}" destId="{2AD002CC-0CAE-4B72-9897-16CF3AC435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D5593D3-5756-44ED-80F5-B591E40A73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E31F2CA-0EB9-463E-A932-539FE8E3C2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Stock Market Trading Recommendations</a:t>
          </a:r>
        </a:p>
      </dgm:t>
    </dgm:pt>
    <dgm:pt modelId="{BE1AEDC3-DCDE-4D18-96F8-8C0602254AC1}" type="parTrans" cxnId="{CA0D23E2-F573-498E-BDCF-E9422F1534E4}">
      <dgm:prSet/>
      <dgm:spPr/>
      <dgm:t>
        <a:bodyPr/>
        <a:lstStyle/>
        <a:p>
          <a:endParaRPr lang="en-US" sz="1600"/>
        </a:p>
      </dgm:t>
    </dgm:pt>
    <dgm:pt modelId="{A0ECBBA2-BA93-4EFD-BA63-286AE2631023}" type="sibTrans" cxnId="{CA0D23E2-F573-498E-BDCF-E9422F1534E4}">
      <dgm:prSet/>
      <dgm:spPr/>
      <dgm:t>
        <a:bodyPr/>
        <a:lstStyle/>
        <a:p>
          <a:endParaRPr lang="en-US" sz="1600"/>
        </a:p>
      </dgm:t>
    </dgm:pt>
    <dgm:pt modelId="{3AAD9CDB-0EC9-4DD9-85CC-7A9463C97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Portfolio Health Analysis</a:t>
          </a:r>
        </a:p>
      </dgm:t>
    </dgm:pt>
    <dgm:pt modelId="{03825494-47D0-4083-AC5E-4348D8ED3392}" type="parTrans" cxnId="{0D7DA8AA-BFFC-43F7-AE20-79DB111B9A16}">
      <dgm:prSet/>
      <dgm:spPr/>
      <dgm:t>
        <a:bodyPr/>
        <a:lstStyle/>
        <a:p>
          <a:endParaRPr lang="en-US" sz="1600"/>
        </a:p>
      </dgm:t>
    </dgm:pt>
    <dgm:pt modelId="{05C23259-EAD1-4409-81E1-8E761FE37FF7}" type="sibTrans" cxnId="{0D7DA8AA-BFFC-43F7-AE20-79DB111B9A16}">
      <dgm:prSet/>
      <dgm:spPr/>
      <dgm:t>
        <a:bodyPr/>
        <a:lstStyle/>
        <a:p>
          <a:endParaRPr lang="en-US" sz="1600"/>
        </a:p>
      </dgm:t>
    </dgm:pt>
    <dgm:pt modelId="{886BF94E-6CDE-4D36-99D4-B5FCDE75BD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Al-Powered Bot – LiMo</a:t>
          </a:r>
        </a:p>
      </dgm:t>
    </dgm:pt>
    <dgm:pt modelId="{BBFCB90D-E320-41E6-8507-BD0005ACEBE6}" type="parTrans" cxnId="{F683EA0A-FA23-43DB-B6DC-89FBC025C3BC}">
      <dgm:prSet/>
      <dgm:spPr/>
      <dgm:t>
        <a:bodyPr/>
        <a:lstStyle/>
        <a:p>
          <a:endParaRPr lang="en-US" sz="1600"/>
        </a:p>
      </dgm:t>
    </dgm:pt>
    <dgm:pt modelId="{40C40331-CFBF-490E-97F9-E531E0F1770B}" type="sibTrans" cxnId="{F683EA0A-FA23-43DB-B6DC-89FBC025C3BC}">
      <dgm:prSet/>
      <dgm:spPr/>
      <dgm:t>
        <a:bodyPr/>
        <a:lstStyle/>
        <a:p>
          <a:endParaRPr lang="en-US" sz="1600"/>
        </a:p>
      </dgm:t>
    </dgm:pt>
    <dgm:pt modelId="{6EF6270B-BDE7-427A-A555-43B8124697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IPO Verdicts</a:t>
          </a:r>
        </a:p>
      </dgm:t>
    </dgm:pt>
    <dgm:pt modelId="{D757E8E7-B9D6-42A7-A8FE-646DE26582A1}" type="parTrans" cxnId="{2BC49242-8694-43E4-A01E-350C782DF3CE}">
      <dgm:prSet/>
      <dgm:spPr/>
      <dgm:t>
        <a:bodyPr/>
        <a:lstStyle/>
        <a:p>
          <a:endParaRPr lang="en-US" sz="1600"/>
        </a:p>
      </dgm:t>
    </dgm:pt>
    <dgm:pt modelId="{C9500FBD-4C4C-49D9-B5C1-4A9F941AAC95}" type="sibTrans" cxnId="{2BC49242-8694-43E4-A01E-350C782DF3CE}">
      <dgm:prSet/>
      <dgm:spPr/>
      <dgm:t>
        <a:bodyPr/>
        <a:lstStyle/>
        <a:p>
          <a:endParaRPr lang="en-US" sz="1600"/>
        </a:p>
      </dgm:t>
    </dgm:pt>
    <dgm:pt modelId="{3BB95B5C-4CA6-457C-9E2A-E447690665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Watchlist Stocks and Stock Alerts</a:t>
          </a:r>
        </a:p>
      </dgm:t>
    </dgm:pt>
    <dgm:pt modelId="{0F10D326-908D-46C4-93BE-A8AAFD42732B}" type="parTrans" cxnId="{B8DEFA09-D66E-4C06-835A-39C9547D805C}">
      <dgm:prSet/>
      <dgm:spPr/>
      <dgm:t>
        <a:bodyPr/>
        <a:lstStyle/>
        <a:p>
          <a:endParaRPr lang="en-US" sz="1600"/>
        </a:p>
      </dgm:t>
    </dgm:pt>
    <dgm:pt modelId="{C0B952D6-D373-4BB1-B9A0-50D255A67D74}" type="sibTrans" cxnId="{B8DEFA09-D66E-4C06-835A-39C9547D805C}">
      <dgm:prSet/>
      <dgm:spPr/>
      <dgm:t>
        <a:bodyPr/>
        <a:lstStyle/>
        <a:p>
          <a:endParaRPr lang="en-US" sz="1600"/>
        </a:p>
      </dgm:t>
    </dgm:pt>
    <dgm:pt modelId="{ECAD9675-0EDB-4793-9AB2-A740ADC4F2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insights and Market Sentiment</a:t>
          </a:r>
        </a:p>
      </dgm:t>
    </dgm:pt>
    <dgm:pt modelId="{1CE1ABFF-6CD6-40B3-BC34-C2B0740454ED}" type="parTrans" cxnId="{14E9D0D9-A98E-458B-82EF-BE526A2BEB75}">
      <dgm:prSet/>
      <dgm:spPr/>
      <dgm:t>
        <a:bodyPr/>
        <a:lstStyle/>
        <a:p>
          <a:endParaRPr lang="en-US" sz="1600"/>
        </a:p>
      </dgm:t>
    </dgm:pt>
    <dgm:pt modelId="{E5D81FA2-4AE6-4C3F-A1B4-9CA723D22140}" type="sibTrans" cxnId="{14E9D0D9-A98E-458B-82EF-BE526A2BEB75}">
      <dgm:prSet/>
      <dgm:spPr/>
      <dgm:t>
        <a:bodyPr/>
        <a:lstStyle/>
        <a:p>
          <a:endParaRPr lang="en-US" sz="1600"/>
        </a:p>
      </dgm:t>
    </dgm:pt>
    <dgm:pt modelId="{2C9293F1-989E-4076-BE10-4A03E1C88F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Academy</a:t>
          </a:r>
        </a:p>
      </dgm:t>
    </dgm:pt>
    <dgm:pt modelId="{3D7080FC-1828-4B54-B7C4-7C0E7C102A04}" type="parTrans" cxnId="{AA224A6D-67DF-428E-88E0-EBC4C5717CCC}">
      <dgm:prSet/>
      <dgm:spPr/>
      <dgm:t>
        <a:bodyPr/>
        <a:lstStyle/>
        <a:p>
          <a:endParaRPr lang="en-US" sz="1600"/>
        </a:p>
      </dgm:t>
    </dgm:pt>
    <dgm:pt modelId="{1EE6FE61-CC53-4098-96DC-9AF56986A494}" type="sibTrans" cxnId="{AA224A6D-67DF-428E-88E0-EBC4C5717CCC}">
      <dgm:prSet/>
      <dgm:spPr/>
      <dgm:t>
        <a:bodyPr/>
        <a:lstStyle/>
        <a:p>
          <a:endParaRPr lang="en-US" sz="1600"/>
        </a:p>
      </dgm:t>
    </dgm:pt>
    <dgm:pt modelId="{10AB10E5-0C9D-44C4-AD10-0BF2CE7355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Baskets</a:t>
          </a:r>
        </a:p>
      </dgm:t>
    </dgm:pt>
    <dgm:pt modelId="{721E2445-E7FC-454F-A4E2-25F690B75A97}" type="parTrans" cxnId="{376443F3-093C-4071-BFED-9A2C21F2BC71}">
      <dgm:prSet/>
      <dgm:spPr/>
      <dgm:t>
        <a:bodyPr/>
        <a:lstStyle/>
        <a:p>
          <a:endParaRPr lang="en-US" sz="1600"/>
        </a:p>
      </dgm:t>
    </dgm:pt>
    <dgm:pt modelId="{5DD2F219-C88C-4E59-98F3-1AB2816B18FA}" type="sibTrans" cxnId="{376443F3-093C-4071-BFED-9A2C21F2BC71}">
      <dgm:prSet/>
      <dgm:spPr/>
      <dgm:t>
        <a:bodyPr/>
        <a:lstStyle/>
        <a:p>
          <a:endParaRPr lang="en-US" sz="1600"/>
        </a:p>
      </dgm:t>
    </dgm:pt>
    <dgm:pt modelId="{44611139-D2F4-48C5-B093-687233C59D3E}" type="pres">
      <dgm:prSet presAssocID="{0D5593D3-5756-44ED-80F5-B591E40A7377}" presName="root" presStyleCnt="0">
        <dgm:presLayoutVars>
          <dgm:dir/>
          <dgm:resizeHandles val="exact"/>
        </dgm:presLayoutVars>
      </dgm:prSet>
      <dgm:spPr/>
    </dgm:pt>
    <dgm:pt modelId="{F188BF80-C2D7-45EE-B984-ECDED6D1A7BD}" type="pres">
      <dgm:prSet presAssocID="{CE31F2CA-0EB9-463E-A932-539FE8E3C2C3}" presName="compNode" presStyleCnt="0"/>
      <dgm:spPr/>
    </dgm:pt>
    <dgm:pt modelId="{22CBB25B-B28C-43A3-8EAD-D9824E88A29B}" type="pres">
      <dgm:prSet presAssocID="{CE31F2CA-0EB9-463E-A932-539FE8E3C2C3}" presName="bgRect" presStyleLbl="bgShp" presStyleIdx="0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6FE20C5B-CE39-48E5-BCE5-2E6A690BE8AA}" type="pres">
      <dgm:prSet presAssocID="{CE31F2CA-0EB9-463E-A932-539FE8E3C2C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27A6A16-6DF3-4CEA-9715-A9EE30E1E999}" type="pres">
      <dgm:prSet presAssocID="{CE31F2CA-0EB9-463E-A932-539FE8E3C2C3}" presName="spaceRect" presStyleCnt="0"/>
      <dgm:spPr/>
    </dgm:pt>
    <dgm:pt modelId="{D6B1E80D-C059-4630-BE2C-048DEE99769F}" type="pres">
      <dgm:prSet presAssocID="{CE31F2CA-0EB9-463E-A932-539FE8E3C2C3}" presName="parTx" presStyleLbl="revTx" presStyleIdx="0" presStyleCnt="8">
        <dgm:presLayoutVars>
          <dgm:chMax val="0"/>
          <dgm:chPref val="0"/>
        </dgm:presLayoutVars>
      </dgm:prSet>
      <dgm:spPr/>
    </dgm:pt>
    <dgm:pt modelId="{8572E19D-E794-471A-BF16-2493A90E06D3}" type="pres">
      <dgm:prSet presAssocID="{A0ECBBA2-BA93-4EFD-BA63-286AE2631023}" presName="sibTrans" presStyleCnt="0"/>
      <dgm:spPr/>
    </dgm:pt>
    <dgm:pt modelId="{CCD73B34-FCC9-455B-97FB-9CE0EFD2CA57}" type="pres">
      <dgm:prSet presAssocID="{3AAD9CDB-0EC9-4DD9-85CC-7A9463C97F5E}" presName="compNode" presStyleCnt="0"/>
      <dgm:spPr/>
    </dgm:pt>
    <dgm:pt modelId="{E29538CC-66B1-4CB7-A7D3-6FB3D9FFACAC}" type="pres">
      <dgm:prSet presAssocID="{3AAD9CDB-0EC9-4DD9-85CC-7A9463C97F5E}" presName="bgRect" presStyleLbl="bgShp" presStyleIdx="1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97355E1-45F8-4E1A-A0A4-13D1D0A383BB}" type="pres">
      <dgm:prSet presAssocID="{3AAD9CDB-0EC9-4DD9-85CC-7A9463C97F5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CEDF326-0FF7-4A49-93DF-B1499A635CBC}" type="pres">
      <dgm:prSet presAssocID="{3AAD9CDB-0EC9-4DD9-85CC-7A9463C97F5E}" presName="spaceRect" presStyleCnt="0"/>
      <dgm:spPr/>
    </dgm:pt>
    <dgm:pt modelId="{203EA35B-1A55-4F65-90CE-7F5352B84365}" type="pres">
      <dgm:prSet presAssocID="{3AAD9CDB-0EC9-4DD9-85CC-7A9463C97F5E}" presName="parTx" presStyleLbl="revTx" presStyleIdx="1" presStyleCnt="8">
        <dgm:presLayoutVars>
          <dgm:chMax val="0"/>
          <dgm:chPref val="0"/>
        </dgm:presLayoutVars>
      </dgm:prSet>
      <dgm:spPr/>
    </dgm:pt>
    <dgm:pt modelId="{9FD89609-0F49-4B16-A97D-AAEB487D23C7}" type="pres">
      <dgm:prSet presAssocID="{05C23259-EAD1-4409-81E1-8E761FE37FF7}" presName="sibTrans" presStyleCnt="0"/>
      <dgm:spPr/>
    </dgm:pt>
    <dgm:pt modelId="{2C1347E1-C7BE-42D5-9BDF-E26473072898}" type="pres">
      <dgm:prSet presAssocID="{886BF94E-6CDE-4D36-99D4-B5FCDE75BD70}" presName="compNode" presStyleCnt="0"/>
      <dgm:spPr/>
    </dgm:pt>
    <dgm:pt modelId="{EC208F7C-1868-4F90-A193-A1C038ADD908}" type="pres">
      <dgm:prSet presAssocID="{886BF94E-6CDE-4D36-99D4-B5FCDE75BD70}" presName="bgRect" presStyleLbl="bgShp" presStyleIdx="2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2DF20D-20F4-45B8-8F5E-2DA7F9C2FA06}" type="pres">
      <dgm:prSet presAssocID="{886BF94E-6CDE-4D36-99D4-B5FCDE75BD7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9AFB0-E181-46ED-AD73-FDC4DECFA792}" type="pres">
      <dgm:prSet presAssocID="{886BF94E-6CDE-4D36-99D4-B5FCDE75BD70}" presName="spaceRect" presStyleCnt="0"/>
      <dgm:spPr/>
    </dgm:pt>
    <dgm:pt modelId="{C9A95227-AD4F-4954-945A-220584B03989}" type="pres">
      <dgm:prSet presAssocID="{886BF94E-6CDE-4D36-99D4-B5FCDE75BD70}" presName="parTx" presStyleLbl="revTx" presStyleIdx="2" presStyleCnt="8">
        <dgm:presLayoutVars>
          <dgm:chMax val="0"/>
          <dgm:chPref val="0"/>
        </dgm:presLayoutVars>
      </dgm:prSet>
      <dgm:spPr/>
    </dgm:pt>
    <dgm:pt modelId="{7264BF2A-7A28-45CE-A177-29ABB3FD2BDF}" type="pres">
      <dgm:prSet presAssocID="{40C40331-CFBF-490E-97F9-E531E0F1770B}" presName="sibTrans" presStyleCnt="0"/>
      <dgm:spPr/>
    </dgm:pt>
    <dgm:pt modelId="{731CA9F4-5CD8-4FDE-A168-C4907782E978}" type="pres">
      <dgm:prSet presAssocID="{6EF6270B-BDE7-427A-A555-43B81246977D}" presName="compNode" presStyleCnt="0"/>
      <dgm:spPr/>
    </dgm:pt>
    <dgm:pt modelId="{B3A3BB5C-4D8A-44AF-A798-C6E30AFE162F}" type="pres">
      <dgm:prSet presAssocID="{6EF6270B-BDE7-427A-A555-43B81246977D}" presName="bgRect" presStyleLbl="bgShp" presStyleIdx="3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0730A8E-C6AB-4A07-AE0D-AC12EC046AFE}" type="pres">
      <dgm:prSet presAssocID="{6EF6270B-BDE7-427A-A555-43B81246977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71B2173-2EAA-4082-B1AA-81E5F4CB6DF4}" type="pres">
      <dgm:prSet presAssocID="{6EF6270B-BDE7-427A-A555-43B81246977D}" presName="spaceRect" presStyleCnt="0"/>
      <dgm:spPr/>
    </dgm:pt>
    <dgm:pt modelId="{E0A43225-9913-4670-BB26-9112E4E797FC}" type="pres">
      <dgm:prSet presAssocID="{6EF6270B-BDE7-427A-A555-43B81246977D}" presName="parTx" presStyleLbl="revTx" presStyleIdx="3" presStyleCnt="8">
        <dgm:presLayoutVars>
          <dgm:chMax val="0"/>
          <dgm:chPref val="0"/>
        </dgm:presLayoutVars>
      </dgm:prSet>
      <dgm:spPr/>
    </dgm:pt>
    <dgm:pt modelId="{87595FCF-84F5-4D04-AB71-666CE1D319F6}" type="pres">
      <dgm:prSet presAssocID="{C9500FBD-4C4C-49D9-B5C1-4A9F941AAC95}" presName="sibTrans" presStyleCnt="0"/>
      <dgm:spPr/>
    </dgm:pt>
    <dgm:pt modelId="{44EC5139-C784-4937-BFBC-5BFFD1655439}" type="pres">
      <dgm:prSet presAssocID="{3BB95B5C-4CA6-457C-9E2A-E4476906657B}" presName="compNode" presStyleCnt="0"/>
      <dgm:spPr/>
    </dgm:pt>
    <dgm:pt modelId="{C13462D3-2994-4C13-829E-459CB14CD54C}" type="pres">
      <dgm:prSet presAssocID="{3BB95B5C-4CA6-457C-9E2A-E4476906657B}" presName="bgRect" presStyleLbl="bgShp" presStyleIdx="4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517B2D1C-D0BB-468C-840A-DC06BF61313D}" type="pres">
      <dgm:prSet presAssocID="{3BB95B5C-4CA6-457C-9E2A-E447690665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17CE143-2C84-4149-B120-A8BF420815F0}" type="pres">
      <dgm:prSet presAssocID="{3BB95B5C-4CA6-457C-9E2A-E4476906657B}" presName="spaceRect" presStyleCnt="0"/>
      <dgm:spPr/>
    </dgm:pt>
    <dgm:pt modelId="{406C7A87-59D9-4971-AEDF-9A0780368AEC}" type="pres">
      <dgm:prSet presAssocID="{3BB95B5C-4CA6-457C-9E2A-E4476906657B}" presName="parTx" presStyleLbl="revTx" presStyleIdx="4" presStyleCnt="8">
        <dgm:presLayoutVars>
          <dgm:chMax val="0"/>
          <dgm:chPref val="0"/>
        </dgm:presLayoutVars>
      </dgm:prSet>
      <dgm:spPr/>
    </dgm:pt>
    <dgm:pt modelId="{83497FB1-64B4-4CC5-BAA8-EA19363855C0}" type="pres">
      <dgm:prSet presAssocID="{C0B952D6-D373-4BB1-B9A0-50D255A67D74}" presName="sibTrans" presStyleCnt="0"/>
      <dgm:spPr/>
    </dgm:pt>
    <dgm:pt modelId="{D6A1B102-7406-489F-9070-4A03324D60CE}" type="pres">
      <dgm:prSet presAssocID="{ECAD9675-0EDB-4793-9AB2-A740ADC4F281}" presName="compNode" presStyleCnt="0"/>
      <dgm:spPr/>
    </dgm:pt>
    <dgm:pt modelId="{8D2C53B4-F6A4-46A3-904D-6F7B1CC1BCEE}" type="pres">
      <dgm:prSet presAssocID="{ECAD9675-0EDB-4793-9AB2-A740ADC4F281}" presName="bgRect" presStyleLbl="bgShp" presStyleIdx="5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43AED5FF-BDFB-4742-842D-3C4EC70C8806}" type="pres">
      <dgm:prSet presAssocID="{ECAD9675-0EDB-4793-9AB2-A740ADC4F28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34BE25-C198-4E35-AAE9-4543CC0A555B}" type="pres">
      <dgm:prSet presAssocID="{ECAD9675-0EDB-4793-9AB2-A740ADC4F281}" presName="spaceRect" presStyleCnt="0"/>
      <dgm:spPr/>
    </dgm:pt>
    <dgm:pt modelId="{89F3E902-B1B9-440E-9863-C7A45695F317}" type="pres">
      <dgm:prSet presAssocID="{ECAD9675-0EDB-4793-9AB2-A740ADC4F281}" presName="parTx" presStyleLbl="revTx" presStyleIdx="5" presStyleCnt="8">
        <dgm:presLayoutVars>
          <dgm:chMax val="0"/>
          <dgm:chPref val="0"/>
        </dgm:presLayoutVars>
      </dgm:prSet>
      <dgm:spPr/>
    </dgm:pt>
    <dgm:pt modelId="{A10DFC94-9341-4136-90F4-B12951A035FC}" type="pres">
      <dgm:prSet presAssocID="{E5D81FA2-4AE6-4C3F-A1B4-9CA723D22140}" presName="sibTrans" presStyleCnt="0"/>
      <dgm:spPr/>
    </dgm:pt>
    <dgm:pt modelId="{41A8F7FB-FF00-4E51-8E6E-79B32C33AEED}" type="pres">
      <dgm:prSet presAssocID="{2C9293F1-989E-4076-BE10-4A03E1C88FA1}" presName="compNode" presStyleCnt="0"/>
      <dgm:spPr/>
    </dgm:pt>
    <dgm:pt modelId="{BB0F5226-9FCA-40AF-8441-9C26A2D843A6}" type="pres">
      <dgm:prSet presAssocID="{2C9293F1-989E-4076-BE10-4A03E1C88FA1}" presName="bgRect" presStyleLbl="bgShp" presStyleIdx="6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3C6197DA-D435-4631-B06C-93D6C1644314}" type="pres">
      <dgm:prSet presAssocID="{2C9293F1-989E-4076-BE10-4A03E1C88F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C868040-575C-4CC8-83E1-A30B20B6FF2B}" type="pres">
      <dgm:prSet presAssocID="{2C9293F1-989E-4076-BE10-4A03E1C88FA1}" presName="spaceRect" presStyleCnt="0"/>
      <dgm:spPr/>
    </dgm:pt>
    <dgm:pt modelId="{67C70DB9-CEE8-4BD8-8D4C-82AF5C2C3E94}" type="pres">
      <dgm:prSet presAssocID="{2C9293F1-989E-4076-BE10-4A03E1C88FA1}" presName="parTx" presStyleLbl="revTx" presStyleIdx="6" presStyleCnt="8">
        <dgm:presLayoutVars>
          <dgm:chMax val="0"/>
          <dgm:chPref val="0"/>
        </dgm:presLayoutVars>
      </dgm:prSet>
      <dgm:spPr/>
    </dgm:pt>
    <dgm:pt modelId="{831051C4-5D48-43F1-A159-34B430F896A8}" type="pres">
      <dgm:prSet presAssocID="{1EE6FE61-CC53-4098-96DC-9AF56986A494}" presName="sibTrans" presStyleCnt="0"/>
      <dgm:spPr/>
    </dgm:pt>
    <dgm:pt modelId="{57E1CD89-125B-40FA-A48E-89FBAD552E55}" type="pres">
      <dgm:prSet presAssocID="{10AB10E5-0C9D-44C4-AD10-0BF2CE735594}" presName="compNode" presStyleCnt="0"/>
      <dgm:spPr/>
    </dgm:pt>
    <dgm:pt modelId="{D184A091-8837-43D7-A69F-3ACF672D58DA}" type="pres">
      <dgm:prSet presAssocID="{10AB10E5-0C9D-44C4-AD10-0BF2CE735594}" presName="bgRect" presStyleLbl="bgShp" presStyleIdx="7" presStyleCnt="8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A38CFD1F-A313-467F-98E6-577FB98C8A84}" type="pres">
      <dgm:prSet presAssocID="{10AB10E5-0C9D-44C4-AD10-0BF2CE73559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0DE41529-3FE1-46A2-A97C-B2B1A121AA8D}" type="pres">
      <dgm:prSet presAssocID="{10AB10E5-0C9D-44C4-AD10-0BF2CE735594}" presName="spaceRect" presStyleCnt="0"/>
      <dgm:spPr/>
    </dgm:pt>
    <dgm:pt modelId="{2AD002CC-0CAE-4B72-9897-16CF3AC4352E}" type="pres">
      <dgm:prSet presAssocID="{10AB10E5-0C9D-44C4-AD10-0BF2CE73559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F4F1F03-B550-4840-9F6C-18D296532005}" type="presOf" srcId="{3BB95B5C-4CA6-457C-9E2A-E4476906657B}" destId="{406C7A87-59D9-4971-AEDF-9A0780368AEC}" srcOrd="0" destOrd="0" presId="urn:microsoft.com/office/officeart/2018/2/layout/IconVerticalSolidList"/>
    <dgm:cxn modelId="{B8DEFA09-D66E-4C06-835A-39C9547D805C}" srcId="{0D5593D3-5756-44ED-80F5-B591E40A7377}" destId="{3BB95B5C-4CA6-457C-9E2A-E4476906657B}" srcOrd="4" destOrd="0" parTransId="{0F10D326-908D-46C4-93BE-A8AAFD42732B}" sibTransId="{C0B952D6-D373-4BB1-B9A0-50D255A67D74}"/>
    <dgm:cxn modelId="{F683EA0A-FA23-43DB-B6DC-89FBC025C3BC}" srcId="{0D5593D3-5756-44ED-80F5-B591E40A7377}" destId="{886BF94E-6CDE-4D36-99D4-B5FCDE75BD70}" srcOrd="2" destOrd="0" parTransId="{BBFCB90D-E320-41E6-8507-BD0005ACEBE6}" sibTransId="{40C40331-CFBF-490E-97F9-E531E0F1770B}"/>
    <dgm:cxn modelId="{4D2CF00B-464E-47DF-B713-1C14AF547462}" type="presOf" srcId="{0D5593D3-5756-44ED-80F5-B591E40A7377}" destId="{44611139-D2F4-48C5-B093-687233C59D3E}" srcOrd="0" destOrd="0" presId="urn:microsoft.com/office/officeart/2018/2/layout/IconVerticalSolidList"/>
    <dgm:cxn modelId="{8A18EE0E-5827-4190-8F9D-5CA71B3940BE}" type="presOf" srcId="{6EF6270B-BDE7-427A-A555-43B81246977D}" destId="{E0A43225-9913-4670-BB26-9112E4E797FC}" srcOrd="0" destOrd="0" presId="urn:microsoft.com/office/officeart/2018/2/layout/IconVerticalSolidList"/>
    <dgm:cxn modelId="{8F06E120-3686-40F4-AFC0-B81E78A44427}" type="presOf" srcId="{10AB10E5-0C9D-44C4-AD10-0BF2CE735594}" destId="{2AD002CC-0CAE-4B72-9897-16CF3AC4352E}" srcOrd="0" destOrd="0" presId="urn:microsoft.com/office/officeart/2018/2/layout/IconVerticalSolidList"/>
    <dgm:cxn modelId="{6A8A933E-08DE-4B1C-A972-FA5536414B2B}" type="presOf" srcId="{886BF94E-6CDE-4D36-99D4-B5FCDE75BD70}" destId="{C9A95227-AD4F-4954-945A-220584B03989}" srcOrd="0" destOrd="0" presId="urn:microsoft.com/office/officeart/2018/2/layout/IconVerticalSolidList"/>
    <dgm:cxn modelId="{2BC49242-8694-43E4-A01E-350C782DF3CE}" srcId="{0D5593D3-5756-44ED-80F5-B591E40A7377}" destId="{6EF6270B-BDE7-427A-A555-43B81246977D}" srcOrd="3" destOrd="0" parTransId="{D757E8E7-B9D6-42A7-A8FE-646DE26582A1}" sibTransId="{C9500FBD-4C4C-49D9-B5C1-4A9F941AAC95}"/>
    <dgm:cxn modelId="{AA224A6D-67DF-428E-88E0-EBC4C5717CCC}" srcId="{0D5593D3-5756-44ED-80F5-B591E40A7377}" destId="{2C9293F1-989E-4076-BE10-4A03E1C88FA1}" srcOrd="6" destOrd="0" parTransId="{3D7080FC-1828-4B54-B7C4-7C0E7C102A04}" sibTransId="{1EE6FE61-CC53-4098-96DC-9AF56986A494}"/>
    <dgm:cxn modelId="{1A373B99-DCB0-4E30-A6B6-B8B613A4B9F7}" type="presOf" srcId="{2C9293F1-989E-4076-BE10-4A03E1C88FA1}" destId="{67C70DB9-CEE8-4BD8-8D4C-82AF5C2C3E94}" srcOrd="0" destOrd="0" presId="urn:microsoft.com/office/officeart/2018/2/layout/IconVerticalSolidList"/>
    <dgm:cxn modelId="{0D7DA8AA-BFFC-43F7-AE20-79DB111B9A16}" srcId="{0D5593D3-5756-44ED-80F5-B591E40A7377}" destId="{3AAD9CDB-0EC9-4DD9-85CC-7A9463C97F5E}" srcOrd="1" destOrd="0" parTransId="{03825494-47D0-4083-AC5E-4348D8ED3392}" sibTransId="{05C23259-EAD1-4409-81E1-8E761FE37FF7}"/>
    <dgm:cxn modelId="{14E9D0D9-A98E-458B-82EF-BE526A2BEB75}" srcId="{0D5593D3-5756-44ED-80F5-B591E40A7377}" destId="{ECAD9675-0EDB-4793-9AB2-A740ADC4F281}" srcOrd="5" destOrd="0" parTransId="{1CE1ABFF-6CD6-40B3-BC34-C2B0740454ED}" sibTransId="{E5D81FA2-4AE6-4C3F-A1B4-9CA723D22140}"/>
    <dgm:cxn modelId="{A71ACEE0-B6C9-4430-8243-1B8D2DCA7769}" type="presOf" srcId="{3AAD9CDB-0EC9-4DD9-85CC-7A9463C97F5E}" destId="{203EA35B-1A55-4F65-90CE-7F5352B84365}" srcOrd="0" destOrd="0" presId="urn:microsoft.com/office/officeart/2018/2/layout/IconVerticalSolidList"/>
    <dgm:cxn modelId="{CA0D23E2-F573-498E-BDCF-E9422F1534E4}" srcId="{0D5593D3-5756-44ED-80F5-B591E40A7377}" destId="{CE31F2CA-0EB9-463E-A932-539FE8E3C2C3}" srcOrd="0" destOrd="0" parTransId="{BE1AEDC3-DCDE-4D18-96F8-8C0602254AC1}" sibTransId="{A0ECBBA2-BA93-4EFD-BA63-286AE2631023}"/>
    <dgm:cxn modelId="{376443F3-093C-4071-BFED-9A2C21F2BC71}" srcId="{0D5593D3-5756-44ED-80F5-B591E40A7377}" destId="{10AB10E5-0C9D-44C4-AD10-0BF2CE735594}" srcOrd="7" destOrd="0" parTransId="{721E2445-E7FC-454F-A4E2-25F690B75A97}" sibTransId="{5DD2F219-C88C-4E59-98F3-1AB2816B18FA}"/>
    <dgm:cxn modelId="{83793EFD-7742-49C4-9E4F-531E504EDF50}" type="presOf" srcId="{ECAD9675-0EDB-4793-9AB2-A740ADC4F281}" destId="{89F3E902-B1B9-440E-9863-C7A45695F317}" srcOrd="0" destOrd="0" presId="urn:microsoft.com/office/officeart/2018/2/layout/IconVerticalSolidList"/>
    <dgm:cxn modelId="{9492A5FE-699D-4092-BE96-3452C32B926F}" type="presOf" srcId="{CE31F2CA-0EB9-463E-A932-539FE8E3C2C3}" destId="{D6B1E80D-C059-4630-BE2C-048DEE99769F}" srcOrd="0" destOrd="0" presId="urn:microsoft.com/office/officeart/2018/2/layout/IconVerticalSolidList"/>
    <dgm:cxn modelId="{16EE39F6-65AE-4664-80AB-834FF4DBC2AF}" type="presParOf" srcId="{44611139-D2F4-48C5-B093-687233C59D3E}" destId="{F188BF80-C2D7-45EE-B984-ECDED6D1A7BD}" srcOrd="0" destOrd="0" presId="urn:microsoft.com/office/officeart/2018/2/layout/IconVerticalSolidList"/>
    <dgm:cxn modelId="{B1541BF4-0C08-459A-A621-E7EC79642740}" type="presParOf" srcId="{F188BF80-C2D7-45EE-B984-ECDED6D1A7BD}" destId="{22CBB25B-B28C-43A3-8EAD-D9824E88A29B}" srcOrd="0" destOrd="0" presId="urn:microsoft.com/office/officeart/2018/2/layout/IconVerticalSolidList"/>
    <dgm:cxn modelId="{859C7A17-8540-42FA-A69B-9EB376646116}" type="presParOf" srcId="{F188BF80-C2D7-45EE-B984-ECDED6D1A7BD}" destId="{6FE20C5B-CE39-48E5-BCE5-2E6A690BE8AA}" srcOrd="1" destOrd="0" presId="urn:microsoft.com/office/officeart/2018/2/layout/IconVerticalSolidList"/>
    <dgm:cxn modelId="{89EB4748-73D9-4589-BA8E-40568970B0A9}" type="presParOf" srcId="{F188BF80-C2D7-45EE-B984-ECDED6D1A7BD}" destId="{127A6A16-6DF3-4CEA-9715-A9EE30E1E999}" srcOrd="2" destOrd="0" presId="urn:microsoft.com/office/officeart/2018/2/layout/IconVerticalSolidList"/>
    <dgm:cxn modelId="{B60C6CC5-5E66-4981-A975-C544C1DE84C5}" type="presParOf" srcId="{F188BF80-C2D7-45EE-B984-ECDED6D1A7BD}" destId="{D6B1E80D-C059-4630-BE2C-048DEE99769F}" srcOrd="3" destOrd="0" presId="urn:microsoft.com/office/officeart/2018/2/layout/IconVerticalSolidList"/>
    <dgm:cxn modelId="{916DA618-8546-4DD9-98E0-CA9CAB7556DA}" type="presParOf" srcId="{44611139-D2F4-48C5-B093-687233C59D3E}" destId="{8572E19D-E794-471A-BF16-2493A90E06D3}" srcOrd="1" destOrd="0" presId="urn:microsoft.com/office/officeart/2018/2/layout/IconVerticalSolidList"/>
    <dgm:cxn modelId="{F4A3D69A-8B73-4A48-A8DC-9F36404FE66B}" type="presParOf" srcId="{44611139-D2F4-48C5-B093-687233C59D3E}" destId="{CCD73B34-FCC9-455B-97FB-9CE0EFD2CA57}" srcOrd="2" destOrd="0" presId="urn:microsoft.com/office/officeart/2018/2/layout/IconVerticalSolidList"/>
    <dgm:cxn modelId="{6E88C337-1A36-48BE-842C-0776AF0CAEAE}" type="presParOf" srcId="{CCD73B34-FCC9-455B-97FB-9CE0EFD2CA57}" destId="{E29538CC-66B1-4CB7-A7D3-6FB3D9FFACAC}" srcOrd="0" destOrd="0" presId="urn:microsoft.com/office/officeart/2018/2/layout/IconVerticalSolidList"/>
    <dgm:cxn modelId="{DC7366E4-5FB4-4040-8CDF-FCFAA05BCD96}" type="presParOf" srcId="{CCD73B34-FCC9-455B-97FB-9CE0EFD2CA57}" destId="{A97355E1-45F8-4E1A-A0A4-13D1D0A383BB}" srcOrd="1" destOrd="0" presId="urn:microsoft.com/office/officeart/2018/2/layout/IconVerticalSolidList"/>
    <dgm:cxn modelId="{D303DA3A-2CDD-4549-811A-F5BA61B8C0AE}" type="presParOf" srcId="{CCD73B34-FCC9-455B-97FB-9CE0EFD2CA57}" destId="{6CEDF326-0FF7-4A49-93DF-B1499A635CBC}" srcOrd="2" destOrd="0" presId="urn:microsoft.com/office/officeart/2018/2/layout/IconVerticalSolidList"/>
    <dgm:cxn modelId="{C4070398-EC24-48DF-8656-FC9960B82840}" type="presParOf" srcId="{CCD73B34-FCC9-455B-97FB-9CE0EFD2CA57}" destId="{203EA35B-1A55-4F65-90CE-7F5352B84365}" srcOrd="3" destOrd="0" presId="urn:microsoft.com/office/officeart/2018/2/layout/IconVerticalSolidList"/>
    <dgm:cxn modelId="{D5382298-80CB-4354-AEBE-399F1CB6FB5D}" type="presParOf" srcId="{44611139-D2F4-48C5-B093-687233C59D3E}" destId="{9FD89609-0F49-4B16-A97D-AAEB487D23C7}" srcOrd="3" destOrd="0" presId="urn:microsoft.com/office/officeart/2018/2/layout/IconVerticalSolidList"/>
    <dgm:cxn modelId="{29365EE7-D835-4CDB-A62B-FFFE65923871}" type="presParOf" srcId="{44611139-D2F4-48C5-B093-687233C59D3E}" destId="{2C1347E1-C7BE-42D5-9BDF-E26473072898}" srcOrd="4" destOrd="0" presId="urn:microsoft.com/office/officeart/2018/2/layout/IconVerticalSolidList"/>
    <dgm:cxn modelId="{E2A59CC5-4948-4FD6-8BA2-F16DA82F7325}" type="presParOf" srcId="{2C1347E1-C7BE-42D5-9BDF-E26473072898}" destId="{EC208F7C-1868-4F90-A193-A1C038ADD908}" srcOrd="0" destOrd="0" presId="urn:microsoft.com/office/officeart/2018/2/layout/IconVerticalSolidList"/>
    <dgm:cxn modelId="{00DF0449-E2C9-4875-AA2C-F652B5B8B6C2}" type="presParOf" srcId="{2C1347E1-C7BE-42D5-9BDF-E26473072898}" destId="{A32DF20D-20F4-45B8-8F5E-2DA7F9C2FA06}" srcOrd="1" destOrd="0" presId="urn:microsoft.com/office/officeart/2018/2/layout/IconVerticalSolidList"/>
    <dgm:cxn modelId="{20EAA6F0-A242-47F9-8ABE-676885560C18}" type="presParOf" srcId="{2C1347E1-C7BE-42D5-9BDF-E26473072898}" destId="{4269AFB0-E181-46ED-AD73-FDC4DECFA792}" srcOrd="2" destOrd="0" presId="urn:microsoft.com/office/officeart/2018/2/layout/IconVerticalSolidList"/>
    <dgm:cxn modelId="{61DA897B-53D8-4F2A-A01A-6734A56DAB6D}" type="presParOf" srcId="{2C1347E1-C7BE-42D5-9BDF-E26473072898}" destId="{C9A95227-AD4F-4954-945A-220584B03989}" srcOrd="3" destOrd="0" presId="urn:microsoft.com/office/officeart/2018/2/layout/IconVerticalSolidList"/>
    <dgm:cxn modelId="{6021DBE1-9063-4DAB-815D-0285EE1CA06C}" type="presParOf" srcId="{44611139-D2F4-48C5-B093-687233C59D3E}" destId="{7264BF2A-7A28-45CE-A177-29ABB3FD2BDF}" srcOrd="5" destOrd="0" presId="urn:microsoft.com/office/officeart/2018/2/layout/IconVerticalSolidList"/>
    <dgm:cxn modelId="{03031CAE-53E1-448D-8B48-0F7D74D6EF08}" type="presParOf" srcId="{44611139-D2F4-48C5-B093-687233C59D3E}" destId="{731CA9F4-5CD8-4FDE-A168-C4907782E978}" srcOrd="6" destOrd="0" presId="urn:microsoft.com/office/officeart/2018/2/layout/IconVerticalSolidList"/>
    <dgm:cxn modelId="{88D8205E-06E8-4F6A-BB6E-2EB1665FA931}" type="presParOf" srcId="{731CA9F4-5CD8-4FDE-A168-C4907782E978}" destId="{B3A3BB5C-4D8A-44AF-A798-C6E30AFE162F}" srcOrd="0" destOrd="0" presId="urn:microsoft.com/office/officeart/2018/2/layout/IconVerticalSolidList"/>
    <dgm:cxn modelId="{7040355F-2DEF-457A-BA74-00E4C226084E}" type="presParOf" srcId="{731CA9F4-5CD8-4FDE-A168-C4907782E978}" destId="{A0730A8E-C6AB-4A07-AE0D-AC12EC046AFE}" srcOrd="1" destOrd="0" presId="urn:microsoft.com/office/officeart/2018/2/layout/IconVerticalSolidList"/>
    <dgm:cxn modelId="{15086B97-872C-4D28-A2BD-449351FA46AF}" type="presParOf" srcId="{731CA9F4-5CD8-4FDE-A168-C4907782E978}" destId="{D71B2173-2EAA-4082-B1AA-81E5F4CB6DF4}" srcOrd="2" destOrd="0" presId="urn:microsoft.com/office/officeart/2018/2/layout/IconVerticalSolidList"/>
    <dgm:cxn modelId="{3FBEC375-5034-4C51-8AAC-95BD82BD20B5}" type="presParOf" srcId="{731CA9F4-5CD8-4FDE-A168-C4907782E978}" destId="{E0A43225-9913-4670-BB26-9112E4E797FC}" srcOrd="3" destOrd="0" presId="urn:microsoft.com/office/officeart/2018/2/layout/IconVerticalSolidList"/>
    <dgm:cxn modelId="{3117C9B3-48BC-45B6-9C43-9E964301EC23}" type="presParOf" srcId="{44611139-D2F4-48C5-B093-687233C59D3E}" destId="{87595FCF-84F5-4D04-AB71-666CE1D319F6}" srcOrd="7" destOrd="0" presId="urn:microsoft.com/office/officeart/2018/2/layout/IconVerticalSolidList"/>
    <dgm:cxn modelId="{49A52F1C-C8E5-44D1-91C8-CC9963013BC4}" type="presParOf" srcId="{44611139-D2F4-48C5-B093-687233C59D3E}" destId="{44EC5139-C784-4937-BFBC-5BFFD1655439}" srcOrd="8" destOrd="0" presId="urn:microsoft.com/office/officeart/2018/2/layout/IconVerticalSolidList"/>
    <dgm:cxn modelId="{D6AC3572-1D70-486A-8DBB-0BCDEB6EA8F5}" type="presParOf" srcId="{44EC5139-C784-4937-BFBC-5BFFD1655439}" destId="{C13462D3-2994-4C13-829E-459CB14CD54C}" srcOrd="0" destOrd="0" presId="urn:microsoft.com/office/officeart/2018/2/layout/IconVerticalSolidList"/>
    <dgm:cxn modelId="{FCC1631B-27F7-447B-BA2B-DD8ED1BA5B8F}" type="presParOf" srcId="{44EC5139-C784-4937-BFBC-5BFFD1655439}" destId="{517B2D1C-D0BB-468C-840A-DC06BF61313D}" srcOrd="1" destOrd="0" presId="urn:microsoft.com/office/officeart/2018/2/layout/IconVerticalSolidList"/>
    <dgm:cxn modelId="{73024921-FA3B-4FB3-A441-9943267DD4A7}" type="presParOf" srcId="{44EC5139-C784-4937-BFBC-5BFFD1655439}" destId="{817CE143-2C84-4149-B120-A8BF420815F0}" srcOrd="2" destOrd="0" presId="urn:microsoft.com/office/officeart/2018/2/layout/IconVerticalSolidList"/>
    <dgm:cxn modelId="{5BD8F3F3-22A9-4565-A85B-1B5CFE56561B}" type="presParOf" srcId="{44EC5139-C784-4937-BFBC-5BFFD1655439}" destId="{406C7A87-59D9-4971-AEDF-9A0780368AEC}" srcOrd="3" destOrd="0" presId="urn:microsoft.com/office/officeart/2018/2/layout/IconVerticalSolidList"/>
    <dgm:cxn modelId="{15A8A1CB-FEB7-48B0-AC74-6780A462021A}" type="presParOf" srcId="{44611139-D2F4-48C5-B093-687233C59D3E}" destId="{83497FB1-64B4-4CC5-BAA8-EA19363855C0}" srcOrd="9" destOrd="0" presId="urn:microsoft.com/office/officeart/2018/2/layout/IconVerticalSolidList"/>
    <dgm:cxn modelId="{A4ADD273-159A-49C1-AD6B-6682974B8F08}" type="presParOf" srcId="{44611139-D2F4-48C5-B093-687233C59D3E}" destId="{D6A1B102-7406-489F-9070-4A03324D60CE}" srcOrd="10" destOrd="0" presId="urn:microsoft.com/office/officeart/2018/2/layout/IconVerticalSolidList"/>
    <dgm:cxn modelId="{25AC697E-96D3-44BC-94F1-3C42C3246B71}" type="presParOf" srcId="{D6A1B102-7406-489F-9070-4A03324D60CE}" destId="{8D2C53B4-F6A4-46A3-904D-6F7B1CC1BCEE}" srcOrd="0" destOrd="0" presId="urn:microsoft.com/office/officeart/2018/2/layout/IconVerticalSolidList"/>
    <dgm:cxn modelId="{4B8A042A-EB4F-4EE6-9502-6DEDE02A16FE}" type="presParOf" srcId="{D6A1B102-7406-489F-9070-4A03324D60CE}" destId="{43AED5FF-BDFB-4742-842D-3C4EC70C8806}" srcOrd="1" destOrd="0" presId="urn:microsoft.com/office/officeart/2018/2/layout/IconVerticalSolidList"/>
    <dgm:cxn modelId="{3A9FA42C-32DC-43F7-BE99-37B1EA27D366}" type="presParOf" srcId="{D6A1B102-7406-489F-9070-4A03324D60CE}" destId="{C934BE25-C198-4E35-AAE9-4543CC0A555B}" srcOrd="2" destOrd="0" presId="urn:microsoft.com/office/officeart/2018/2/layout/IconVerticalSolidList"/>
    <dgm:cxn modelId="{4D013CD3-7360-434F-903C-FE8920B09290}" type="presParOf" srcId="{D6A1B102-7406-489F-9070-4A03324D60CE}" destId="{89F3E902-B1B9-440E-9863-C7A45695F317}" srcOrd="3" destOrd="0" presId="urn:microsoft.com/office/officeart/2018/2/layout/IconVerticalSolidList"/>
    <dgm:cxn modelId="{DCA378BD-BE6F-43F9-B7AC-8D8E63CFFB6A}" type="presParOf" srcId="{44611139-D2F4-48C5-B093-687233C59D3E}" destId="{A10DFC94-9341-4136-90F4-B12951A035FC}" srcOrd="11" destOrd="0" presId="urn:microsoft.com/office/officeart/2018/2/layout/IconVerticalSolidList"/>
    <dgm:cxn modelId="{B10ED4FC-2519-4964-B534-A67BCBE52495}" type="presParOf" srcId="{44611139-D2F4-48C5-B093-687233C59D3E}" destId="{41A8F7FB-FF00-4E51-8E6E-79B32C33AEED}" srcOrd="12" destOrd="0" presId="urn:microsoft.com/office/officeart/2018/2/layout/IconVerticalSolidList"/>
    <dgm:cxn modelId="{1A156AE8-62A0-48B9-A7CA-2193626DFD76}" type="presParOf" srcId="{41A8F7FB-FF00-4E51-8E6E-79B32C33AEED}" destId="{BB0F5226-9FCA-40AF-8441-9C26A2D843A6}" srcOrd="0" destOrd="0" presId="urn:microsoft.com/office/officeart/2018/2/layout/IconVerticalSolidList"/>
    <dgm:cxn modelId="{4D1097B8-9059-4610-9099-9098B86A1849}" type="presParOf" srcId="{41A8F7FB-FF00-4E51-8E6E-79B32C33AEED}" destId="{3C6197DA-D435-4631-B06C-93D6C1644314}" srcOrd="1" destOrd="0" presId="urn:microsoft.com/office/officeart/2018/2/layout/IconVerticalSolidList"/>
    <dgm:cxn modelId="{84A6D6E8-4917-4133-ADFE-2036F28A72E9}" type="presParOf" srcId="{41A8F7FB-FF00-4E51-8E6E-79B32C33AEED}" destId="{8C868040-575C-4CC8-83E1-A30B20B6FF2B}" srcOrd="2" destOrd="0" presId="urn:microsoft.com/office/officeart/2018/2/layout/IconVerticalSolidList"/>
    <dgm:cxn modelId="{851E1BA3-C293-4DF1-B735-C2A0F9030602}" type="presParOf" srcId="{41A8F7FB-FF00-4E51-8E6E-79B32C33AEED}" destId="{67C70DB9-CEE8-4BD8-8D4C-82AF5C2C3E94}" srcOrd="3" destOrd="0" presId="urn:microsoft.com/office/officeart/2018/2/layout/IconVerticalSolidList"/>
    <dgm:cxn modelId="{877D1055-099E-4A99-A302-6549A1470125}" type="presParOf" srcId="{44611139-D2F4-48C5-B093-687233C59D3E}" destId="{831051C4-5D48-43F1-A159-34B430F896A8}" srcOrd="13" destOrd="0" presId="urn:microsoft.com/office/officeart/2018/2/layout/IconVerticalSolidList"/>
    <dgm:cxn modelId="{7133E249-FA5E-4625-9231-FD86CB883F20}" type="presParOf" srcId="{44611139-D2F4-48C5-B093-687233C59D3E}" destId="{57E1CD89-125B-40FA-A48E-89FBAD552E55}" srcOrd="14" destOrd="0" presId="urn:microsoft.com/office/officeart/2018/2/layout/IconVerticalSolidList"/>
    <dgm:cxn modelId="{2C4021CC-0BED-477D-84A9-B00BC5378B9A}" type="presParOf" srcId="{57E1CD89-125B-40FA-A48E-89FBAD552E55}" destId="{D184A091-8837-43D7-A69F-3ACF672D58DA}" srcOrd="0" destOrd="0" presId="urn:microsoft.com/office/officeart/2018/2/layout/IconVerticalSolidList"/>
    <dgm:cxn modelId="{B9C18E82-8707-4BC3-BFE6-F60F8284E10B}" type="presParOf" srcId="{57E1CD89-125B-40FA-A48E-89FBAD552E55}" destId="{A38CFD1F-A313-467F-98E6-577FB98C8A84}" srcOrd="1" destOrd="0" presId="urn:microsoft.com/office/officeart/2018/2/layout/IconVerticalSolidList"/>
    <dgm:cxn modelId="{554B2A54-745B-4B49-8D91-BEACCA7C732E}" type="presParOf" srcId="{57E1CD89-125B-40FA-A48E-89FBAD552E55}" destId="{0DE41529-3FE1-46A2-A97C-B2B1A121AA8D}" srcOrd="2" destOrd="0" presId="urn:microsoft.com/office/officeart/2018/2/layout/IconVerticalSolidList"/>
    <dgm:cxn modelId="{B2CC06D3-3CE3-4465-BAB2-DE6CE01A7120}" type="presParOf" srcId="{57E1CD89-125B-40FA-A48E-89FBAD552E55}" destId="{2AD002CC-0CAE-4B72-9897-16CF3AC435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593D3-5756-44ED-80F5-B591E40A73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E31F2CA-0EB9-463E-A932-539FE8E3C2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bg1"/>
              </a:solidFill>
            </a:rPr>
            <a:t>Stock Market Trading Recommendations</a:t>
          </a:r>
        </a:p>
      </dgm:t>
    </dgm:pt>
    <dgm:pt modelId="{BE1AEDC3-DCDE-4D18-96F8-8C0602254AC1}" type="parTrans" cxnId="{CA0D23E2-F573-498E-BDCF-E9422F1534E4}">
      <dgm:prSet/>
      <dgm:spPr/>
      <dgm:t>
        <a:bodyPr/>
        <a:lstStyle/>
        <a:p>
          <a:endParaRPr lang="en-US" sz="1600"/>
        </a:p>
      </dgm:t>
    </dgm:pt>
    <dgm:pt modelId="{A0ECBBA2-BA93-4EFD-BA63-286AE2631023}" type="sibTrans" cxnId="{CA0D23E2-F573-498E-BDCF-E9422F1534E4}">
      <dgm:prSet/>
      <dgm:spPr/>
      <dgm:t>
        <a:bodyPr/>
        <a:lstStyle/>
        <a:p>
          <a:endParaRPr lang="en-US" sz="1600"/>
        </a:p>
      </dgm:t>
    </dgm:pt>
    <dgm:pt modelId="{3AAD9CDB-0EC9-4DD9-85CC-7A9463C97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Portfolio Health Analysis</a:t>
          </a:r>
        </a:p>
      </dgm:t>
    </dgm:pt>
    <dgm:pt modelId="{03825494-47D0-4083-AC5E-4348D8ED3392}" type="parTrans" cxnId="{0D7DA8AA-BFFC-43F7-AE20-79DB111B9A16}">
      <dgm:prSet/>
      <dgm:spPr/>
      <dgm:t>
        <a:bodyPr/>
        <a:lstStyle/>
        <a:p>
          <a:endParaRPr lang="en-US" sz="1600"/>
        </a:p>
      </dgm:t>
    </dgm:pt>
    <dgm:pt modelId="{05C23259-EAD1-4409-81E1-8E761FE37FF7}" type="sibTrans" cxnId="{0D7DA8AA-BFFC-43F7-AE20-79DB111B9A16}">
      <dgm:prSet/>
      <dgm:spPr/>
      <dgm:t>
        <a:bodyPr/>
        <a:lstStyle/>
        <a:p>
          <a:endParaRPr lang="en-US" sz="1600"/>
        </a:p>
      </dgm:t>
    </dgm:pt>
    <dgm:pt modelId="{886BF94E-6CDE-4D36-99D4-B5FCDE75BD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Al-Powered Bot – LiMo</a:t>
          </a:r>
        </a:p>
      </dgm:t>
    </dgm:pt>
    <dgm:pt modelId="{BBFCB90D-E320-41E6-8507-BD0005ACEBE6}" type="parTrans" cxnId="{F683EA0A-FA23-43DB-B6DC-89FBC025C3BC}">
      <dgm:prSet/>
      <dgm:spPr/>
      <dgm:t>
        <a:bodyPr/>
        <a:lstStyle/>
        <a:p>
          <a:endParaRPr lang="en-US" sz="1600"/>
        </a:p>
      </dgm:t>
    </dgm:pt>
    <dgm:pt modelId="{40C40331-CFBF-490E-97F9-E531E0F1770B}" type="sibTrans" cxnId="{F683EA0A-FA23-43DB-B6DC-89FBC025C3BC}">
      <dgm:prSet/>
      <dgm:spPr/>
      <dgm:t>
        <a:bodyPr/>
        <a:lstStyle/>
        <a:p>
          <a:endParaRPr lang="en-US" sz="1600"/>
        </a:p>
      </dgm:t>
    </dgm:pt>
    <dgm:pt modelId="{6EF6270B-BDE7-427A-A555-43B8124697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IPO Verdicts</a:t>
          </a:r>
        </a:p>
      </dgm:t>
    </dgm:pt>
    <dgm:pt modelId="{D757E8E7-B9D6-42A7-A8FE-646DE26582A1}" type="parTrans" cxnId="{2BC49242-8694-43E4-A01E-350C782DF3CE}">
      <dgm:prSet/>
      <dgm:spPr/>
      <dgm:t>
        <a:bodyPr/>
        <a:lstStyle/>
        <a:p>
          <a:endParaRPr lang="en-US" sz="1600"/>
        </a:p>
      </dgm:t>
    </dgm:pt>
    <dgm:pt modelId="{C9500FBD-4C4C-49D9-B5C1-4A9F941AAC95}" type="sibTrans" cxnId="{2BC49242-8694-43E4-A01E-350C782DF3CE}">
      <dgm:prSet/>
      <dgm:spPr/>
      <dgm:t>
        <a:bodyPr/>
        <a:lstStyle/>
        <a:p>
          <a:endParaRPr lang="en-US" sz="1600"/>
        </a:p>
      </dgm:t>
    </dgm:pt>
    <dgm:pt modelId="{3BB95B5C-4CA6-457C-9E2A-E447690665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Watchlist Stocks and Stock Alerts</a:t>
          </a:r>
        </a:p>
      </dgm:t>
    </dgm:pt>
    <dgm:pt modelId="{0F10D326-908D-46C4-93BE-A8AAFD42732B}" type="parTrans" cxnId="{B8DEFA09-D66E-4C06-835A-39C9547D805C}">
      <dgm:prSet/>
      <dgm:spPr/>
      <dgm:t>
        <a:bodyPr/>
        <a:lstStyle/>
        <a:p>
          <a:endParaRPr lang="en-US" sz="1600"/>
        </a:p>
      </dgm:t>
    </dgm:pt>
    <dgm:pt modelId="{C0B952D6-D373-4BB1-B9A0-50D255A67D74}" type="sibTrans" cxnId="{B8DEFA09-D66E-4C06-835A-39C9547D805C}">
      <dgm:prSet/>
      <dgm:spPr/>
      <dgm:t>
        <a:bodyPr/>
        <a:lstStyle/>
        <a:p>
          <a:endParaRPr lang="en-US" sz="1600"/>
        </a:p>
      </dgm:t>
    </dgm:pt>
    <dgm:pt modelId="{ECAD9675-0EDB-4793-9AB2-A740ADC4F2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insights and Market Sentiment</a:t>
          </a:r>
        </a:p>
      </dgm:t>
    </dgm:pt>
    <dgm:pt modelId="{1CE1ABFF-6CD6-40B3-BC34-C2B0740454ED}" type="parTrans" cxnId="{14E9D0D9-A98E-458B-82EF-BE526A2BEB75}">
      <dgm:prSet/>
      <dgm:spPr/>
      <dgm:t>
        <a:bodyPr/>
        <a:lstStyle/>
        <a:p>
          <a:endParaRPr lang="en-US" sz="1600"/>
        </a:p>
      </dgm:t>
    </dgm:pt>
    <dgm:pt modelId="{E5D81FA2-4AE6-4C3F-A1B4-9CA723D22140}" type="sibTrans" cxnId="{14E9D0D9-A98E-458B-82EF-BE526A2BEB75}">
      <dgm:prSet/>
      <dgm:spPr/>
      <dgm:t>
        <a:bodyPr/>
        <a:lstStyle/>
        <a:p>
          <a:endParaRPr lang="en-US" sz="1600"/>
        </a:p>
      </dgm:t>
    </dgm:pt>
    <dgm:pt modelId="{2C9293F1-989E-4076-BE10-4A03E1C88F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Academy</a:t>
          </a:r>
        </a:p>
      </dgm:t>
    </dgm:pt>
    <dgm:pt modelId="{3D7080FC-1828-4B54-B7C4-7C0E7C102A04}" type="parTrans" cxnId="{AA224A6D-67DF-428E-88E0-EBC4C5717CCC}">
      <dgm:prSet/>
      <dgm:spPr/>
      <dgm:t>
        <a:bodyPr/>
        <a:lstStyle/>
        <a:p>
          <a:endParaRPr lang="en-US" sz="1600"/>
        </a:p>
      </dgm:t>
    </dgm:pt>
    <dgm:pt modelId="{1EE6FE61-CC53-4098-96DC-9AF56986A494}" type="sibTrans" cxnId="{AA224A6D-67DF-428E-88E0-EBC4C5717CCC}">
      <dgm:prSet/>
      <dgm:spPr/>
      <dgm:t>
        <a:bodyPr/>
        <a:lstStyle/>
        <a:p>
          <a:endParaRPr lang="en-US" sz="1600"/>
        </a:p>
      </dgm:t>
    </dgm:pt>
    <dgm:pt modelId="{10AB10E5-0C9D-44C4-AD10-0BF2CE7355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Baskets</a:t>
          </a:r>
        </a:p>
      </dgm:t>
    </dgm:pt>
    <dgm:pt modelId="{721E2445-E7FC-454F-A4E2-25F690B75A97}" type="parTrans" cxnId="{376443F3-093C-4071-BFED-9A2C21F2BC71}">
      <dgm:prSet/>
      <dgm:spPr/>
      <dgm:t>
        <a:bodyPr/>
        <a:lstStyle/>
        <a:p>
          <a:endParaRPr lang="en-US" sz="1600"/>
        </a:p>
      </dgm:t>
    </dgm:pt>
    <dgm:pt modelId="{5DD2F219-C88C-4E59-98F3-1AB2816B18FA}" type="sibTrans" cxnId="{376443F3-093C-4071-BFED-9A2C21F2BC71}">
      <dgm:prSet/>
      <dgm:spPr/>
      <dgm:t>
        <a:bodyPr/>
        <a:lstStyle/>
        <a:p>
          <a:endParaRPr lang="en-US" sz="1600"/>
        </a:p>
      </dgm:t>
    </dgm:pt>
    <dgm:pt modelId="{44611139-D2F4-48C5-B093-687233C59D3E}" type="pres">
      <dgm:prSet presAssocID="{0D5593D3-5756-44ED-80F5-B591E40A7377}" presName="root" presStyleCnt="0">
        <dgm:presLayoutVars>
          <dgm:dir/>
          <dgm:resizeHandles val="exact"/>
        </dgm:presLayoutVars>
      </dgm:prSet>
      <dgm:spPr/>
    </dgm:pt>
    <dgm:pt modelId="{F188BF80-C2D7-45EE-B984-ECDED6D1A7BD}" type="pres">
      <dgm:prSet presAssocID="{CE31F2CA-0EB9-463E-A932-539FE8E3C2C3}" presName="compNode" presStyleCnt="0"/>
      <dgm:spPr/>
    </dgm:pt>
    <dgm:pt modelId="{22CBB25B-B28C-43A3-8EAD-D9824E88A29B}" type="pres">
      <dgm:prSet presAssocID="{CE31F2CA-0EB9-463E-A932-539FE8E3C2C3}" presName="bgRect" presStyleLbl="bgShp" presStyleIdx="0" presStyleCnt="8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6FE20C5B-CE39-48E5-BCE5-2E6A690BE8AA}" type="pres">
      <dgm:prSet presAssocID="{CE31F2CA-0EB9-463E-A932-539FE8E3C2C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27A6A16-6DF3-4CEA-9715-A9EE30E1E999}" type="pres">
      <dgm:prSet presAssocID="{CE31F2CA-0EB9-463E-A932-539FE8E3C2C3}" presName="spaceRect" presStyleCnt="0"/>
      <dgm:spPr/>
    </dgm:pt>
    <dgm:pt modelId="{D6B1E80D-C059-4630-BE2C-048DEE99769F}" type="pres">
      <dgm:prSet presAssocID="{CE31F2CA-0EB9-463E-A932-539FE8E3C2C3}" presName="parTx" presStyleLbl="revTx" presStyleIdx="0" presStyleCnt="8">
        <dgm:presLayoutVars>
          <dgm:chMax val="0"/>
          <dgm:chPref val="0"/>
        </dgm:presLayoutVars>
      </dgm:prSet>
      <dgm:spPr/>
    </dgm:pt>
    <dgm:pt modelId="{8572E19D-E794-471A-BF16-2493A90E06D3}" type="pres">
      <dgm:prSet presAssocID="{A0ECBBA2-BA93-4EFD-BA63-286AE2631023}" presName="sibTrans" presStyleCnt="0"/>
      <dgm:spPr/>
    </dgm:pt>
    <dgm:pt modelId="{CCD73B34-FCC9-455B-97FB-9CE0EFD2CA57}" type="pres">
      <dgm:prSet presAssocID="{3AAD9CDB-0EC9-4DD9-85CC-7A9463C97F5E}" presName="compNode" presStyleCnt="0"/>
      <dgm:spPr/>
    </dgm:pt>
    <dgm:pt modelId="{E29538CC-66B1-4CB7-A7D3-6FB3D9FFACAC}" type="pres">
      <dgm:prSet presAssocID="{3AAD9CDB-0EC9-4DD9-85CC-7A9463C97F5E}" presName="bgRect" presStyleLbl="bgShp" presStyleIdx="1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97355E1-45F8-4E1A-A0A4-13D1D0A383BB}" type="pres">
      <dgm:prSet presAssocID="{3AAD9CDB-0EC9-4DD9-85CC-7A9463C97F5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CEDF326-0FF7-4A49-93DF-B1499A635CBC}" type="pres">
      <dgm:prSet presAssocID="{3AAD9CDB-0EC9-4DD9-85CC-7A9463C97F5E}" presName="spaceRect" presStyleCnt="0"/>
      <dgm:spPr/>
    </dgm:pt>
    <dgm:pt modelId="{203EA35B-1A55-4F65-90CE-7F5352B84365}" type="pres">
      <dgm:prSet presAssocID="{3AAD9CDB-0EC9-4DD9-85CC-7A9463C97F5E}" presName="parTx" presStyleLbl="revTx" presStyleIdx="1" presStyleCnt="8">
        <dgm:presLayoutVars>
          <dgm:chMax val="0"/>
          <dgm:chPref val="0"/>
        </dgm:presLayoutVars>
      </dgm:prSet>
      <dgm:spPr/>
    </dgm:pt>
    <dgm:pt modelId="{9FD89609-0F49-4B16-A97D-AAEB487D23C7}" type="pres">
      <dgm:prSet presAssocID="{05C23259-EAD1-4409-81E1-8E761FE37FF7}" presName="sibTrans" presStyleCnt="0"/>
      <dgm:spPr/>
    </dgm:pt>
    <dgm:pt modelId="{2C1347E1-C7BE-42D5-9BDF-E26473072898}" type="pres">
      <dgm:prSet presAssocID="{886BF94E-6CDE-4D36-99D4-B5FCDE75BD70}" presName="compNode" presStyleCnt="0"/>
      <dgm:spPr/>
    </dgm:pt>
    <dgm:pt modelId="{EC208F7C-1868-4F90-A193-A1C038ADD908}" type="pres">
      <dgm:prSet presAssocID="{886BF94E-6CDE-4D36-99D4-B5FCDE75BD70}" presName="bgRect" presStyleLbl="bgShp" presStyleIdx="2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2DF20D-20F4-45B8-8F5E-2DA7F9C2FA06}" type="pres">
      <dgm:prSet presAssocID="{886BF94E-6CDE-4D36-99D4-B5FCDE75BD7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9AFB0-E181-46ED-AD73-FDC4DECFA792}" type="pres">
      <dgm:prSet presAssocID="{886BF94E-6CDE-4D36-99D4-B5FCDE75BD70}" presName="spaceRect" presStyleCnt="0"/>
      <dgm:spPr/>
    </dgm:pt>
    <dgm:pt modelId="{C9A95227-AD4F-4954-945A-220584B03989}" type="pres">
      <dgm:prSet presAssocID="{886BF94E-6CDE-4D36-99D4-B5FCDE75BD70}" presName="parTx" presStyleLbl="revTx" presStyleIdx="2" presStyleCnt="8">
        <dgm:presLayoutVars>
          <dgm:chMax val="0"/>
          <dgm:chPref val="0"/>
        </dgm:presLayoutVars>
      </dgm:prSet>
      <dgm:spPr/>
    </dgm:pt>
    <dgm:pt modelId="{7264BF2A-7A28-45CE-A177-29ABB3FD2BDF}" type="pres">
      <dgm:prSet presAssocID="{40C40331-CFBF-490E-97F9-E531E0F1770B}" presName="sibTrans" presStyleCnt="0"/>
      <dgm:spPr/>
    </dgm:pt>
    <dgm:pt modelId="{731CA9F4-5CD8-4FDE-A168-C4907782E978}" type="pres">
      <dgm:prSet presAssocID="{6EF6270B-BDE7-427A-A555-43B81246977D}" presName="compNode" presStyleCnt="0"/>
      <dgm:spPr/>
    </dgm:pt>
    <dgm:pt modelId="{B3A3BB5C-4D8A-44AF-A798-C6E30AFE162F}" type="pres">
      <dgm:prSet presAssocID="{6EF6270B-BDE7-427A-A555-43B81246977D}" presName="bgRect" presStyleLbl="bgShp" presStyleIdx="3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0730A8E-C6AB-4A07-AE0D-AC12EC046AFE}" type="pres">
      <dgm:prSet presAssocID="{6EF6270B-BDE7-427A-A555-43B81246977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71B2173-2EAA-4082-B1AA-81E5F4CB6DF4}" type="pres">
      <dgm:prSet presAssocID="{6EF6270B-BDE7-427A-A555-43B81246977D}" presName="spaceRect" presStyleCnt="0"/>
      <dgm:spPr/>
    </dgm:pt>
    <dgm:pt modelId="{E0A43225-9913-4670-BB26-9112E4E797FC}" type="pres">
      <dgm:prSet presAssocID="{6EF6270B-BDE7-427A-A555-43B81246977D}" presName="parTx" presStyleLbl="revTx" presStyleIdx="3" presStyleCnt="8">
        <dgm:presLayoutVars>
          <dgm:chMax val="0"/>
          <dgm:chPref val="0"/>
        </dgm:presLayoutVars>
      </dgm:prSet>
      <dgm:spPr/>
    </dgm:pt>
    <dgm:pt modelId="{87595FCF-84F5-4D04-AB71-666CE1D319F6}" type="pres">
      <dgm:prSet presAssocID="{C9500FBD-4C4C-49D9-B5C1-4A9F941AAC95}" presName="sibTrans" presStyleCnt="0"/>
      <dgm:spPr/>
    </dgm:pt>
    <dgm:pt modelId="{44EC5139-C784-4937-BFBC-5BFFD1655439}" type="pres">
      <dgm:prSet presAssocID="{3BB95B5C-4CA6-457C-9E2A-E4476906657B}" presName="compNode" presStyleCnt="0"/>
      <dgm:spPr/>
    </dgm:pt>
    <dgm:pt modelId="{C13462D3-2994-4C13-829E-459CB14CD54C}" type="pres">
      <dgm:prSet presAssocID="{3BB95B5C-4CA6-457C-9E2A-E4476906657B}" presName="bgRect" presStyleLbl="bgShp" presStyleIdx="4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517B2D1C-D0BB-468C-840A-DC06BF61313D}" type="pres">
      <dgm:prSet presAssocID="{3BB95B5C-4CA6-457C-9E2A-E447690665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17CE143-2C84-4149-B120-A8BF420815F0}" type="pres">
      <dgm:prSet presAssocID="{3BB95B5C-4CA6-457C-9E2A-E4476906657B}" presName="spaceRect" presStyleCnt="0"/>
      <dgm:spPr/>
    </dgm:pt>
    <dgm:pt modelId="{406C7A87-59D9-4971-AEDF-9A0780368AEC}" type="pres">
      <dgm:prSet presAssocID="{3BB95B5C-4CA6-457C-9E2A-E4476906657B}" presName="parTx" presStyleLbl="revTx" presStyleIdx="4" presStyleCnt="8">
        <dgm:presLayoutVars>
          <dgm:chMax val="0"/>
          <dgm:chPref val="0"/>
        </dgm:presLayoutVars>
      </dgm:prSet>
      <dgm:spPr/>
    </dgm:pt>
    <dgm:pt modelId="{83497FB1-64B4-4CC5-BAA8-EA19363855C0}" type="pres">
      <dgm:prSet presAssocID="{C0B952D6-D373-4BB1-B9A0-50D255A67D74}" presName="sibTrans" presStyleCnt="0"/>
      <dgm:spPr/>
    </dgm:pt>
    <dgm:pt modelId="{D6A1B102-7406-489F-9070-4A03324D60CE}" type="pres">
      <dgm:prSet presAssocID="{ECAD9675-0EDB-4793-9AB2-A740ADC4F281}" presName="compNode" presStyleCnt="0"/>
      <dgm:spPr/>
    </dgm:pt>
    <dgm:pt modelId="{8D2C53B4-F6A4-46A3-904D-6F7B1CC1BCEE}" type="pres">
      <dgm:prSet presAssocID="{ECAD9675-0EDB-4793-9AB2-A740ADC4F281}" presName="bgRect" presStyleLbl="bgShp" presStyleIdx="5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43AED5FF-BDFB-4742-842D-3C4EC70C8806}" type="pres">
      <dgm:prSet presAssocID="{ECAD9675-0EDB-4793-9AB2-A740ADC4F28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34BE25-C198-4E35-AAE9-4543CC0A555B}" type="pres">
      <dgm:prSet presAssocID="{ECAD9675-0EDB-4793-9AB2-A740ADC4F281}" presName="spaceRect" presStyleCnt="0"/>
      <dgm:spPr/>
    </dgm:pt>
    <dgm:pt modelId="{89F3E902-B1B9-440E-9863-C7A45695F317}" type="pres">
      <dgm:prSet presAssocID="{ECAD9675-0EDB-4793-9AB2-A740ADC4F281}" presName="parTx" presStyleLbl="revTx" presStyleIdx="5" presStyleCnt="8">
        <dgm:presLayoutVars>
          <dgm:chMax val="0"/>
          <dgm:chPref val="0"/>
        </dgm:presLayoutVars>
      </dgm:prSet>
      <dgm:spPr/>
    </dgm:pt>
    <dgm:pt modelId="{A10DFC94-9341-4136-90F4-B12951A035FC}" type="pres">
      <dgm:prSet presAssocID="{E5D81FA2-4AE6-4C3F-A1B4-9CA723D22140}" presName="sibTrans" presStyleCnt="0"/>
      <dgm:spPr/>
    </dgm:pt>
    <dgm:pt modelId="{41A8F7FB-FF00-4E51-8E6E-79B32C33AEED}" type="pres">
      <dgm:prSet presAssocID="{2C9293F1-989E-4076-BE10-4A03E1C88FA1}" presName="compNode" presStyleCnt="0"/>
      <dgm:spPr/>
    </dgm:pt>
    <dgm:pt modelId="{BB0F5226-9FCA-40AF-8441-9C26A2D843A6}" type="pres">
      <dgm:prSet presAssocID="{2C9293F1-989E-4076-BE10-4A03E1C88FA1}" presName="bgRect" presStyleLbl="bgShp" presStyleIdx="6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3C6197DA-D435-4631-B06C-93D6C1644314}" type="pres">
      <dgm:prSet presAssocID="{2C9293F1-989E-4076-BE10-4A03E1C88F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C868040-575C-4CC8-83E1-A30B20B6FF2B}" type="pres">
      <dgm:prSet presAssocID="{2C9293F1-989E-4076-BE10-4A03E1C88FA1}" presName="spaceRect" presStyleCnt="0"/>
      <dgm:spPr/>
    </dgm:pt>
    <dgm:pt modelId="{67C70DB9-CEE8-4BD8-8D4C-82AF5C2C3E94}" type="pres">
      <dgm:prSet presAssocID="{2C9293F1-989E-4076-BE10-4A03E1C88FA1}" presName="parTx" presStyleLbl="revTx" presStyleIdx="6" presStyleCnt="8">
        <dgm:presLayoutVars>
          <dgm:chMax val="0"/>
          <dgm:chPref val="0"/>
        </dgm:presLayoutVars>
      </dgm:prSet>
      <dgm:spPr/>
    </dgm:pt>
    <dgm:pt modelId="{831051C4-5D48-43F1-A159-34B430F896A8}" type="pres">
      <dgm:prSet presAssocID="{1EE6FE61-CC53-4098-96DC-9AF56986A494}" presName="sibTrans" presStyleCnt="0"/>
      <dgm:spPr/>
    </dgm:pt>
    <dgm:pt modelId="{57E1CD89-125B-40FA-A48E-89FBAD552E55}" type="pres">
      <dgm:prSet presAssocID="{10AB10E5-0C9D-44C4-AD10-0BF2CE735594}" presName="compNode" presStyleCnt="0"/>
      <dgm:spPr/>
    </dgm:pt>
    <dgm:pt modelId="{D184A091-8837-43D7-A69F-3ACF672D58DA}" type="pres">
      <dgm:prSet presAssocID="{10AB10E5-0C9D-44C4-AD10-0BF2CE735594}" presName="bgRect" presStyleLbl="bgShp" presStyleIdx="7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8CFD1F-A313-467F-98E6-577FB98C8A84}" type="pres">
      <dgm:prSet presAssocID="{10AB10E5-0C9D-44C4-AD10-0BF2CE73559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0DE41529-3FE1-46A2-A97C-B2B1A121AA8D}" type="pres">
      <dgm:prSet presAssocID="{10AB10E5-0C9D-44C4-AD10-0BF2CE735594}" presName="spaceRect" presStyleCnt="0"/>
      <dgm:spPr/>
    </dgm:pt>
    <dgm:pt modelId="{2AD002CC-0CAE-4B72-9897-16CF3AC4352E}" type="pres">
      <dgm:prSet presAssocID="{10AB10E5-0C9D-44C4-AD10-0BF2CE73559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F4F1F03-B550-4840-9F6C-18D296532005}" type="presOf" srcId="{3BB95B5C-4CA6-457C-9E2A-E4476906657B}" destId="{406C7A87-59D9-4971-AEDF-9A0780368AEC}" srcOrd="0" destOrd="0" presId="urn:microsoft.com/office/officeart/2018/2/layout/IconVerticalSolidList"/>
    <dgm:cxn modelId="{B8DEFA09-D66E-4C06-835A-39C9547D805C}" srcId="{0D5593D3-5756-44ED-80F5-B591E40A7377}" destId="{3BB95B5C-4CA6-457C-9E2A-E4476906657B}" srcOrd="4" destOrd="0" parTransId="{0F10D326-908D-46C4-93BE-A8AAFD42732B}" sibTransId="{C0B952D6-D373-4BB1-B9A0-50D255A67D74}"/>
    <dgm:cxn modelId="{F683EA0A-FA23-43DB-B6DC-89FBC025C3BC}" srcId="{0D5593D3-5756-44ED-80F5-B591E40A7377}" destId="{886BF94E-6CDE-4D36-99D4-B5FCDE75BD70}" srcOrd="2" destOrd="0" parTransId="{BBFCB90D-E320-41E6-8507-BD0005ACEBE6}" sibTransId="{40C40331-CFBF-490E-97F9-E531E0F1770B}"/>
    <dgm:cxn modelId="{4D2CF00B-464E-47DF-B713-1C14AF547462}" type="presOf" srcId="{0D5593D3-5756-44ED-80F5-B591E40A7377}" destId="{44611139-D2F4-48C5-B093-687233C59D3E}" srcOrd="0" destOrd="0" presId="urn:microsoft.com/office/officeart/2018/2/layout/IconVerticalSolidList"/>
    <dgm:cxn modelId="{8A18EE0E-5827-4190-8F9D-5CA71B3940BE}" type="presOf" srcId="{6EF6270B-BDE7-427A-A555-43B81246977D}" destId="{E0A43225-9913-4670-BB26-9112E4E797FC}" srcOrd="0" destOrd="0" presId="urn:microsoft.com/office/officeart/2018/2/layout/IconVerticalSolidList"/>
    <dgm:cxn modelId="{8F06E120-3686-40F4-AFC0-B81E78A44427}" type="presOf" srcId="{10AB10E5-0C9D-44C4-AD10-0BF2CE735594}" destId="{2AD002CC-0CAE-4B72-9897-16CF3AC4352E}" srcOrd="0" destOrd="0" presId="urn:microsoft.com/office/officeart/2018/2/layout/IconVerticalSolidList"/>
    <dgm:cxn modelId="{6A8A933E-08DE-4B1C-A972-FA5536414B2B}" type="presOf" srcId="{886BF94E-6CDE-4D36-99D4-B5FCDE75BD70}" destId="{C9A95227-AD4F-4954-945A-220584B03989}" srcOrd="0" destOrd="0" presId="urn:microsoft.com/office/officeart/2018/2/layout/IconVerticalSolidList"/>
    <dgm:cxn modelId="{2BC49242-8694-43E4-A01E-350C782DF3CE}" srcId="{0D5593D3-5756-44ED-80F5-B591E40A7377}" destId="{6EF6270B-BDE7-427A-A555-43B81246977D}" srcOrd="3" destOrd="0" parTransId="{D757E8E7-B9D6-42A7-A8FE-646DE26582A1}" sibTransId="{C9500FBD-4C4C-49D9-B5C1-4A9F941AAC95}"/>
    <dgm:cxn modelId="{AA224A6D-67DF-428E-88E0-EBC4C5717CCC}" srcId="{0D5593D3-5756-44ED-80F5-B591E40A7377}" destId="{2C9293F1-989E-4076-BE10-4A03E1C88FA1}" srcOrd="6" destOrd="0" parTransId="{3D7080FC-1828-4B54-B7C4-7C0E7C102A04}" sibTransId="{1EE6FE61-CC53-4098-96DC-9AF56986A494}"/>
    <dgm:cxn modelId="{1A373B99-DCB0-4E30-A6B6-B8B613A4B9F7}" type="presOf" srcId="{2C9293F1-989E-4076-BE10-4A03E1C88FA1}" destId="{67C70DB9-CEE8-4BD8-8D4C-82AF5C2C3E94}" srcOrd="0" destOrd="0" presId="urn:microsoft.com/office/officeart/2018/2/layout/IconVerticalSolidList"/>
    <dgm:cxn modelId="{0D7DA8AA-BFFC-43F7-AE20-79DB111B9A16}" srcId="{0D5593D3-5756-44ED-80F5-B591E40A7377}" destId="{3AAD9CDB-0EC9-4DD9-85CC-7A9463C97F5E}" srcOrd="1" destOrd="0" parTransId="{03825494-47D0-4083-AC5E-4348D8ED3392}" sibTransId="{05C23259-EAD1-4409-81E1-8E761FE37FF7}"/>
    <dgm:cxn modelId="{14E9D0D9-A98E-458B-82EF-BE526A2BEB75}" srcId="{0D5593D3-5756-44ED-80F5-B591E40A7377}" destId="{ECAD9675-0EDB-4793-9AB2-A740ADC4F281}" srcOrd="5" destOrd="0" parTransId="{1CE1ABFF-6CD6-40B3-BC34-C2B0740454ED}" sibTransId="{E5D81FA2-4AE6-4C3F-A1B4-9CA723D22140}"/>
    <dgm:cxn modelId="{A71ACEE0-B6C9-4430-8243-1B8D2DCA7769}" type="presOf" srcId="{3AAD9CDB-0EC9-4DD9-85CC-7A9463C97F5E}" destId="{203EA35B-1A55-4F65-90CE-7F5352B84365}" srcOrd="0" destOrd="0" presId="urn:microsoft.com/office/officeart/2018/2/layout/IconVerticalSolidList"/>
    <dgm:cxn modelId="{CA0D23E2-F573-498E-BDCF-E9422F1534E4}" srcId="{0D5593D3-5756-44ED-80F5-B591E40A7377}" destId="{CE31F2CA-0EB9-463E-A932-539FE8E3C2C3}" srcOrd="0" destOrd="0" parTransId="{BE1AEDC3-DCDE-4D18-96F8-8C0602254AC1}" sibTransId="{A0ECBBA2-BA93-4EFD-BA63-286AE2631023}"/>
    <dgm:cxn modelId="{376443F3-093C-4071-BFED-9A2C21F2BC71}" srcId="{0D5593D3-5756-44ED-80F5-B591E40A7377}" destId="{10AB10E5-0C9D-44C4-AD10-0BF2CE735594}" srcOrd="7" destOrd="0" parTransId="{721E2445-E7FC-454F-A4E2-25F690B75A97}" sibTransId="{5DD2F219-C88C-4E59-98F3-1AB2816B18FA}"/>
    <dgm:cxn modelId="{83793EFD-7742-49C4-9E4F-531E504EDF50}" type="presOf" srcId="{ECAD9675-0EDB-4793-9AB2-A740ADC4F281}" destId="{89F3E902-B1B9-440E-9863-C7A45695F317}" srcOrd="0" destOrd="0" presId="urn:microsoft.com/office/officeart/2018/2/layout/IconVerticalSolidList"/>
    <dgm:cxn modelId="{9492A5FE-699D-4092-BE96-3452C32B926F}" type="presOf" srcId="{CE31F2CA-0EB9-463E-A932-539FE8E3C2C3}" destId="{D6B1E80D-C059-4630-BE2C-048DEE99769F}" srcOrd="0" destOrd="0" presId="urn:microsoft.com/office/officeart/2018/2/layout/IconVerticalSolidList"/>
    <dgm:cxn modelId="{16EE39F6-65AE-4664-80AB-834FF4DBC2AF}" type="presParOf" srcId="{44611139-D2F4-48C5-B093-687233C59D3E}" destId="{F188BF80-C2D7-45EE-B984-ECDED6D1A7BD}" srcOrd="0" destOrd="0" presId="urn:microsoft.com/office/officeart/2018/2/layout/IconVerticalSolidList"/>
    <dgm:cxn modelId="{B1541BF4-0C08-459A-A621-E7EC79642740}" type="presParOf" srcId="{F188BF80-C2D7-45EE-B984-ECDED6D1A7BD}" destId="{22CBB25B-B28C-43A3-8EAD-D9824E88A29B}" srcOrd="0" destOrd="0" presId="urn:microsoft.com/office/officeart/2018/2/layout/IconVerticalSolidList"/>
    <dgm:cxn modelId="{859C7A17-8540-42FA-A69B-9EB376646116}" type="presParOf" srcId="{F188BF80-C2D7-45EE-B984-ECDED6D1A7BD}" destId="{6FE20C5B-CE39-48E5-BCE5-2E6A690BE8AA}" srcOrd="1" destOrd="0" presId="urn:microsoft.com/office/officeart/2018/2/layout/IconVerticalSolidList"/>
    <dgm:cxn modelId="{89EB4748-73D9-4589-BA8E-40568970B0A9}" type="presParOf" srcId="{F188BF80-C2D7-45EE-B984-ECDED6D1A7BD}" destId="{127A6A16-6DF3-4CEA-9715-A9EE30E1E999}" srcOrd="2" destOrd="0" presId="urn:microsoft.com/office/officeart/2018/2/layout/IconVerticalSolidList"/>
    <dgm:cxn modelId="{B60C6CC5-5E66-4981-A975-C544C1DE84C5}" type="presParOf" srcId="{F188BF80-C2D7-45EE-B984-ECDED6D1A7BD}" destId="{D6B1E80D-C059-4630-BE2C-048DEE99769F}" srcOrd="3" destOrd="0" presId="urn:microsoft.com/office/officeart/2018/2/layout/IconVerticalSolidList"/>
    <dgm:cxn modelId="{916DA618-8546-4DD9-98E0-CA9CAB7556DA}" type="presParOf" srcId="{44611139-D2F4-48C5-B093-687233C59D3E}" destId="{8572E19D-E794-471A-BF16-2493A90E06D3}" srcOrd="1" destOrd="0" presId="urn:microsoft.com/office/officeart/2018/2/layout/IconVerticalSolidList"/>
    <dgm:cxn modelId="{F4A3D69A-8B73-4A48-A8DC-9F36404FE66B}" type="presParOf" srcId="{44611139-D2F4-48C5-B093-687233C59D3E}" destId="{CCD73B34-FCC9-455B-97FB-9CE0EFD2CA57}" srcOrd="2" destOrd="0" presId="urn:microsoft.com/office/officeart/2018/2/layout/IconVerticalSolidList"/>
    <dgm:cxn modelId="{6E88C337-1A36-48BE-842C-0776AF0CAEAE}" type="presParOf" srcId="{CCD73B34-FCC9-455B-97FB-9CE0EFD2CA57}" destId="{E29538CC-66B1-4CB7-A7D3-6FB3D9FFACAC}" srcOrd="0" destOrd="0" presId="urn:microsoft.com/office/officeart/2018/2/layout/IconVerticalSolidList"/>
    <dgm:cxn modelId="{DC7366E4-5FB4-4040-8CDF-FCFAA05BCD96}" type="presParOf" srcId="{CCD73B34-FCC9-455B-97FB-9CE0EFD2CA57}" destId="{A97355E1-45F8-4E1A-A0A4-13D1D0A383BB}" srcOrd="1" destOrd="0" presId="urn:microsoft.com/office/officeart/2018/2/layout/IconVerticalSolidList"/>
    <dgm:cxn modelId="{D303DA3A-2CDD-4549-811A-F5BA61B8C0AE}" type="presParOf" srcId="{CCD73B34-FCC9-455B-97FB-9CE0EFD2CA57}" destId="{6CEDF326-0FF7-4A49-93DF-B1499A635CBC}" srcOrd="2" destOrd="0" presId="urn:microsoft.com/office/officeart/2018/2/layout/IconVerticalSolidList"/>
    <dgm:cxn modelId="{C4070398-EC24-48DF-8656-FC9960B82840}" type="presParOf" srcId="{CCD73B34-FCC9-455B-97FB-9CE0EFD2CA57}" destId="{203EA35B-1A55-4F65-90CE-7F5352B84365}" srcOrd="3" destOrd="0" presId="urn:microsoft.com/office/officeart/2018/2/layout/IconVerticalSolidList"/>
    <dgm:cxn modelId="{D5382298-80CB-4354-AEBE-399F1CB6FB5D}" type="presParOf" srcId="{44611139-D2F4-48C5-B093-687233C59D3E}" destId="{9FD89609-0F49-4B16-A97D-AAEB487D23C7}" srcOrd="3" destOrd="0" presId="urn:microsoft.com/office/officeart/2018/2/layout/IconVerticalSolidList"/>
    <dgm:cxn modelId="{29365EE7-D835-4CDB-A62B-FFFE65923871}" type="presParOf" srcId="{44611139-D2F4-48C5-B093-687233C59D3E}" destId="{2C1347E1-C7BE-42D5-9BDF-E26473072898}" srcOrd="4" destOrd="0" presId="urn:microsoft.com/office/officeart/2018/2/layout/IconVerticalSolidList"/>
    <dgm:cxn modelId="{E2A59CC5-4948-4FD6-8BA2-F16DA82F7325}" type="presParOf" srcId="{2C1347E1-C7BE-42D5-9BDF-E26473072898}" destId="{EC208F7C-1868-4F90-A193-A1C038ADD908}" srcOrd="0" destOrd="0" presId="urn:microsoft.com/office/officeart/2018/2/layout/IconVerticalSolidList"/>
    <dgm:cxn modelId="{00DF0449-E2C9-4875-AA2C-F652B5B8B6C2}" type="presParOf" srcId="{2C1347E1-C7BE-42D5-9BDF-E26473072898}" destId="{A32DF20D-20F4-45B8-8F5E-2DA7F9C2FA06}" srcOrd="1" destOrd="0" presId="urn:microsoft.com/office/officeart/2018/2/layout/IconVerticalSolidList"/>
    <dgm:cxn modelId="{20EAA6F0-A242-47F9-8ABE-676885560C18}" type="presParOf" srcId="{2C1347E1-C7BE-42D5-9BDF-E26473072898}" destId="{4269AFB0-E181-46ED-AD73-FDC4DECFA792}" srcOrd="2" destOrd="0" presId="urn:microsoft.com/office/officeart/2018/2/layout/IconVerticalSolidList"/>
    <dgm:cxn modelId="{61DA897B-53D8-4F2A-A01A-6734A56DAB6D}" type="presParOf" srcId="{2C1347E1-C7BE-42D5-9BDF-E26473072898}" destId="{C9A95227-AD4F-4954-945A-220584B03989}" srcOrd="3" destOrd="0" presId="urn:microsoft.com/office/officeart/2018/2/layout/IconVerticalSolidList"/>
    <dgm:cxn modelId="{6021DBE1-9063-4DAB-815D-0285EE1CA06C}" type="presParOf" srcId="{44611139-D2F4-48C5-B093-687233C59D3E}" destId="{7264BF2A-7A28-45CE-A177-29ABB3FD2BDF}" srcOrd="5" destOrd="0" presId="urn:microsoft.com/office/officeart/2018/2/layout/IconVerticalSolidList"/>
    <dgm:cxn modelId="{03031CAE-53E1-448D-8B48-0F7D74D6EF08}" type="presParOf" srcId="{44611139-D2F4-48C5-B093-687233C59D3E}" destId="{731CA9F4-5CD8-4FDE-A168-C4907782E978}" srcOrd="6" destOrd="0" presId="urn:microsoft.com/office/officeart/2018/2/layout/IconVerticalSolidList"/>
    <dgm:cxn modelId="{88D8205E-06E8-4F6A-BB6E-2EB1665FA931}" type="presParOf" srcId="{731CA9F4-5CD8-4FDE-A168-C4907782E978}" destId="{B3A3BB5C-4D8A-44AF-A798-C6E30AFE162F}" srcOrd="0" destOrd="0" presId="urn:microsoft.com/office/officeart/2018/2/layout/IconVerticalSolidList"/>
    <dgm:cxn modelId="{7040355F-2DEF-457A-BA74-00E4C226084E}" type="presParOf" srcId="{731CA9F4-5CD8-4FDE-A168-C4907782E978}" destId="{A0730A8E-C6AB-4A07-AE0D-AC12EC046AFE}" srcOrd="1" destOrd="0" presId="urn:microsoft.com/office/officeart/2018/2/layout/IconVerticalSolidList"/>
    <dgm:cxn modelId="{15086B97-872C-4D28-A2BD-449351FA46AF}" type="presParOf" srcId="{731CA9F4-5CD8-4FDE-A168-C4907782E978}" destId="{D71B2173-2EAA-4082-B1AA-81E5F4CB6DF4}" srcOrd="2" destOrd="0" presId="urn:microsoft.com/office/officeart/2018/2/layout/IconVerticalSolidList"/>
    <dgm:cxn modelId="{3FBEC375-5034-4C51-8AAC-95BD82BD20B5}" type="presParOf" srcId="{731CA9F4-5CD8-4FDE-A168-C4907782E978}" destId="{E0A43225-9913-4670-BB26-9112E4E797FC}" srcOrd="3" destOrd="0" presId="urn:microsoft.com/office/officeart/2018/2/layout/IconVerticalSolidList"/>
    <dgm:cxn modelId="{3117C9B3-48BC-45B6-9C43-9E964301EC23}" type="presParOf" srcId="{44611139-D2F4-48C5-B093-687233C59D3E}" destId="{87595FCF-84F5-4D04-AB71-666CE1D319F6}" srcOrd="7" destOrd="0" presId="urn:microsoft.com/office/officeart/2018/2/layout/IconVerticalSolidList"/>
    <dgm:cxn modelId="{49A52F1C-C8E5-44D1-91C8-CC9963013BC4}" type="presParOf" srcId="{44611139-D2F4-48C5-B093-687233C59D3E}" destId="{44EC5139-C784-4937-BFBC-5BFFD1655439}" srcOrd="8" destOrd="0" presId="urn:microsoft.com/office/officeart/2018/2/layout/IconVerticalSolidList"/>
    <dgm:cxn modelId="{D6AC3572-1D70-486A-8DBB-0BCDEB6EA8F5}" type="presParOf" srcId="{44EC5139-C784-4937-BFBC-5BFFD1655439}" destId="{C13462D3-2994-4C13-829E-459CB14CD54C}" srcOrd="0" destOrd="0" presId="urn:microsoft.com/office/officeart/2018/2/layout/IconVerticalSolidList"/>
    <dgm:cxn modelId="{FCC1631B-27F7-447B-BA2B-DD8ED1BA5B8F}" type="presParOf" srcId="{44EC5139-C784-4937-BFBC-5BFFD1655439}" destId="{517B2D1C-D0BB-468C-840A-DC06BF61313D}" srcOrd="1" destOrd="0" presId="urn:microsoft.com/office/officeart/2018/2/layout/IconVerticalSolidList"/>
    <dgm:cxn modelId="{73024921-FA3B-4FB3-A441-9943267DD4A7}" type="presParOf" srcId="{44EC5139-C784-4937-BFBC-5BFFD1655439}" destId="{817CE143-2C84-4149-B120-A8BF420815F0}" srcOrd="2" destOrd="0" presId="urn:microsoft.com/office/officeart/2018/2/layout/IconVerticalSolidList"/>
    <dgm:cxn modelId="{5BD8F3F3-22A9-4565-A85B-1B5CFE56561B}" type="presParOf" srcId="{44EC5139-C784-4937-BFBC-5BFFD1655439}" destId="{406C7A87-59D9-4971-AEDF-9A0780368AEC}" srcOrd="3" destOrd="0" presId="urn:microsoft.com/office/officeart/2018/2/layout/IconVerticalSolidList"/>
    <dgm:cxn modelId="{15A8A1CB-FEB7-48B0-AC74-6780A462021A}" type="presParOf" srcId="{44611139-D2F4-48C5-B093-687233C59D3E}" destId="{83497FB1-64B4-4CC5-BAA8-EA19363855C0}" srcOrd="9" destOrd="0" presId="urn:microsoft.com/office/officeart/2018/2/layout/IconVerticalSolidList"/>
    <dgm:cxn modelId="{A4ADD273-159A-49C1-AD6B-6682974B8F08}" type="presParOf" srcId="{44611139-D2F4-48C5-B093-687233C59D3E}" destId="{D6A1B102-7406-489F-9070-4A03324D60CE}" srcOrd="10" destOrd="0" presId="urn:microsoft.com/office/officeart/2018/2/layout/IconVerticalSolidList"/>
    <dgm:cxn modelId="{25AC697E-96D3-44BC-94F1-3C42C3246B71}" type="presParOf" srcId="{D6A1B102-7406-489F-9070-4A03324D60CE}" destId="{8D2C53B4-F6A4-46A3-904D-6F7B1CC1BCEE}" srcOrd="0" destOrd="0" presId="urn:microsoft.com/office/officeart/2018/2/layout/IconVerticalSolidList"/>
    <dgm:cxn modelId="{4B8A042A-EB4F-4EE6-9502-6DEDE02A16FE}" type="presParOf" srcId="{D6A1B102-7406-489F-9070-4A03324D60CE}" destId="{43AED5FF-BDFB-4742-842D-3C4EC70C8806}" srcOrd="1" destOrd="0" presId="urn:microsoft.com/office/officeart/2018/2/layout/IconVerticalSolidList"/>
    <dgm:cxn modelId="{3A9FA42C-32DC-43F7-BE99-37B1EA27D366}" type="presParOf" srcId="{D6A1B102-7406-489F-9070-4A03324D60CE}" destId="{C934BE25-C198-4E35-AAE9-4543CC0A555B}" srcOrd="2" destOrd="0" presId="urn:microsoft.com/office/officeart/2018/2/layout/IconVerticalSolidList"/>
    <dgm:cxn modelId="{4D013CD3-7360-434F-903C-FE8920B09290}" type="presParOf" srcId="{D6A1B102-7406-489F-9070-4A03324D60CE}" destId="{89F3E902-B1B9-440E-9863-C7A45695F317}" srcOrd="3" destOrd="0" presId="urn:microsoft.com/office/officeart/2018/2/layout/IconVerticalSolidList"/>
    <dgm:cxn modelId="{DCA378BD-BE6F-43F9-B7AC-8D8E63CFFB6A}" type="presParOf" srcId="{44611139-D2F4-48C5-B093-687233C59D3E}" destId="{A10DFC94-9341-4136-90F4-B12951A035FC}" srcOrd="11" destOrd="0" presId="urn:microsoft.com/office/officeart/2018/2/layout/IconVerticalSolidList"/>
    <dgm:cxn modelId="{B10ED4FC-2519-4964-B534-A67BCBE52495}" type="presParOf" srcId="{44611139-D2F4-48C5-B093-687233C59D3E}" destId="{41A8F7FB-FF00-4E51-8E6E-79B32C33AEED}" srcOrd="12" destOrd="0" presId="urn:microsoft.com/office/officeart/2018/2/layout/IconVerticalSolidList"/>
    <dgm:cxn modelId="{1A156AE8-62A0-48B9-A7CA-2193626DFD76}" type="presParOf" srcId="{41A8F7FB-FF00-4E51-8E6E-79B32C33AEED}" destId="{BB0F5226-9FCA-40AF-8441-9C26A2D843A6}" srcOrd="0" destOrd="0" presId="urn:microsoft.com/office/officeart/2018/2/layout/IconVerticalSolidList"/>
    <dgm:cxn modelId="{4D1097B8-9059-4610-9099-9098B86A1849}" type="presParOf" srcId="{41A8F7FB-FF00-4E51-8E6E-79B32C33AEED}" destId="{3C6197DA-D435-4631-B06C-93D6C1644314}" srcOrd="1" destOrd="0" presId="urn:microsoft.com/office/officeart/2018/2/layout/IconVerticalSolidList"/>
    <dgm:cxn modelId="{84A6D6E8-4917-4133-ADFE-2036F28A72E9}" type="presParOf" srcId="{41A8F7FB-FF00-4E51-8E6E-79B32C33AEED}" destId="{8C868040-575C-4CC8-83E1-A30B20B6FF2B}" srcOrd="2" destOrd="0" presId="urn:microsoft.com/office/officeart/2018/2/layout/IconVerticalSolidList"/>
    <dgm:cxn modelId="{851E1BA3-C293-4DF1-B735-C2A0F9030602}" type="presParOf" srcId="{41A8F7FB-FF00-4E51-8E6E-79B32C33AEED}" destId="{67C70DB9-CEE8-4BD8-8D4C-82AF5C2C3E94}" srcOrd="3" destOrd="0" presId="urn:microsoft.com/office/officeart/2018/2/layout/IconVerticalSolidList"/>
    <dgm:cxn modelId="{877D1055-099E-4A99-A302-6549A1470125}" type="presParOf" srcId="{44611139-D2F4-48C5-B093-687233C59D3E}" destId="{831051C4-5D48-43F1-A159-34B430F896A8}" srcOrd="13" destOrd="0" presId="urn:microsoft.com/office/officeart/2018/2/layout/IconVerticalSolidList"/>
    <dgm:cxn modelId="{7133E249-FA5E-4625-9231-FD86CB883F20}" type="presParOf" srcId="{44611139-D2F4-48C5-B093-687233C59D3E}" destId="{57E1CD89-125B-40FA-A48E-89FBAD552E55}" srcOrd="14" destOrd="0" presId="urn:microsoft.com/office/officeart/2018/2/layout/IconVerticalSolidList"/>
    <dgm:cxn modelId="{2C4021CC-0BED-477D-84A9-B00BC5378B9A}" type="presParOf" srcId="{57E1CD89-125B-40FA-A48E-89FBAD552E55}" destId="{D184A091-8837-43D7-A69F-3ACF672D58DA}" srcOrd="0" destOrd="0" presId="urn:microsoft.com/office/officeart/2018/2/layout/IconVerticalSolidList"/>
    <dgm:cxn modelId="{B9C18E82-8707-4BC3-BFE6-F60F8284E10B}" type="presParOf" srcId="{57E1CD89-125B-40FA-A48E-89FBAD552E55}" destId="{A38CFD1F-A313-467F-98E6-577FB98C8A84}" srcOrd="1" destOrd="0" presId="urn:microsoft.com/office/officeart/2018/2/layout/IconVerticalSolidList"/>
    <dgm:cxn modelId="{554B2A54-745B-4B49-8D91-BEACCA7C732E}" type="presParOf" srcId="{57E1CD89-125B-40FA-A48E-89FBAD552E55}" destId="{0DE41529-3FE1-46A2-A97C-B2B1A121AA8D}" srcOrd="2" destOrd="0" presId="urn:microsoft.com/office/officeart/2018/2/layout/IconVerticalSolidList"/>
    <dgm:cxn modelId="{B2CC06D3-3CE3-4465-BAB2-DE6CE01A7120}" type="presParOf" srcId="{57E1CD89-125B-40FA-A48E-89FBAD552E55}" destId="{2AD002CC-0CAE-4B72-9897-16CF3AC435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5593D3-5756-44ED-80F5-B591E40A73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E31F2CA-0EB9-463E-A932-539FE8E3C2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bg1"/>
              </a:solidFill>
            </a:rPr>
            <a:t>Stock Market Trading Recommendations</a:t>
          </a:r>
        </a:p>
      </dgm:t>
    </dgm:pt>
    <dgm:pt modelId="{BE1AEDC3-DCDE-4D18-96F8-8C0602254AC1}" type="parTrans" cxnId="{CA0D23E2-F573-498E-BDCF-E9422F1534E4}">
      <dgm:prSet/>
      <dgm:spPr/>
      <dgm:t>
        <a:bodyPr/>
        <a:lstStyle/>
        <a:p>
          <a:endParaRPr lang="en-US" sz="1600"/>
        </a:p>
      </dgm:t>
    </dgm:pt>
    <dgm:pt modelId="{A0ECBBA2-BA93-4EFD-BA63-286AE2631023}" type="sibTrans" cxnId="{CA0D23E2-F573-498E-BDCF-E9422F1534E4}">
      <dgm:prSet/>
      <dgm:spPr/>
      <dgm:t>
        <a:bodyPr/>
        <a:lstStyle/>
        <a:p>
          <a:endParaRPr lang="en-US" sz="1600"/>
        </a:p>
      </dgm:t>
    </dgm:pt>
    <dgm:pt modelId="{3AAD9CDB-0EC9-4DD9-85CC-7A9463C97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Portfolio Health Analysis</a:t>
          </a:r>
        </a:p>
      </dgm:t>
    </dgm:pt>
    <dgm:pt modelId="{03825494-47D0-4083-AC5E-4348D8ED3392}" type="parTrans" cxnId="{0D7DA8AA-BFFC-43F7-AE20-79DB111B9A16}">
      <dgm:prSet/>
      <dgm:spPr/>
      <dgm:t>
        <a:bodyPr/>
        <a:lstStyle/>
        <a:p>
          <a:endParaRPr lang="en-US" sz="1600"/>
        </a:p>
      </dgm:t>
    </dgm:pt>
    <dgm:pt modelId="{05C23259-EAD1-4409-81E1-8E761FE37FF7}" type="sibTrans" cxnId="{0D7DA8AA-BFFC-43F7-AE20-79DB111B9A16}">
      <dgm:prSet/>
      <dgm:spPr/>
      <dgm:t>
        <a:bodyPr/>
        <a:lstStyle/>
        <a:p>
          <a:endParaRPr lang="en-US" sz="1600"/>
        </a:p>
      </dgm:t>
    </dgm:pt>
    <dgm:pt modelId="{886BF94E-6CDE-4D36-99D4-B5FCDE75BD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Al-Powered Bot – LiMo</a:t>
          </a:r>
        </a:p>
      </dgm:t>
    </dgm:pt>
    <dgm:pt modelId="{BBFCB90D-E320-41E6-8507-BD0005ACEBE6}" type="parTrans" cxnId="{F683EA0A-FA23-43DB-B6DC-89FBC025C3BC}">
      <dgm:prSet/>
      <dgm:spPr/>
      <dgm:t>
        <a:bodyPr/>
        <a:lstStyle/>
        <a:p>
          <a:endParaRPr lang="en-US" sz="1600"/>
        </a:p>
      </dgm:t>
    </dgm:pt>
    <dgm:pt modelId="{40C40331-CFBF-490E-97F9-E531E0F1770B}" type="sibTrans" cxnId="{F683EA0A-FA23-43DB-B6DC-89FBC025C3BC}">
      <dgm:prSet/>
      <dgm:spPr/>
      <dgm:t>
        <a:bodyPr/>
        <a:lstStyle/>
        <a:p>
          <a:endParaRPr lang="en-US" sz="1600"/>
        </a:p>
      </dgm:t>
    </dgm:pt>
    <dgm:pt modelId="{6EF6270B-BDE7-427A-A555-43B8124697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IPO Verdicts</a:t>
          </a:r>
        </a:p>
      </dgm:t>
    </dgm:pt>
    <dgm:pt modelId="{D757E8E7-B9D6-42A7-A8FE-646DE26582A1}" type="parTrans" cxnId="{2BC49242-8694-43E4-A01E-350C782DF3CE}">
      <dgm:prSet/>
      <dgm:spPr/>
      <dgm:t>
        <a:bodyPr/>
        <a:lstStyle/>
        <a:p>
          <a:endParaRPr lang="en-US" sz="1600"/>
        </a:p>
      </dgm:t>
    </dgm:pt>
    <dgm:pt modelId="{C9500FBD-4C4C-49D9-B5C1-4A9F941AAC95}" type="sibTrans" cxnId="{2BC49242-8694-43E4-A01E-350C782DF3CE}">
      <dgm:prSet/>
      <dgm:spPr/>
      <dgm:t>
        <a:bodyPr/>
        <a:lstStyle/>
        <a:p>
          <a:endParaRPr lang="en-US" sz="1600"/>
        </a:p>
      </dgm:t>
    </dgm:pt>
    <dgm:pt modelId="{3BB95B5C-4CA6-457C-9E2A-E447690665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Watchlist Stocks and Stock Alerts</a:t>
          </a:r>
        </a:p>
      </dgm:t>
    </dgm:pt>
    <dgm:pt modelId="{0F10D326-908D-46C4-93BE-A8AAFD42732B}" type="parTrans" cxnId="{B8DEFA09-D66E-4C06-835A-39C9547D805C}">
      <dgm:prSet/>
      <dgm:spPr/>
      <dgm:t>
        <a:bodyPr/>
        <a:lstStyle/>
        <a:p>
          <a:endParaRPr lang="en-US" sz="1600"/>
        </a:p>
      </dgm:t>
    </dgm:pt>
    <dgm:pt modelId="{C0B952D6-D373-4BB1-B9A0-50D255A67D74}" type="sibTrans" cxnId="{B8DEFA09-D66E-4C06-835A-39C9547D805C}">
      <dgm:prSet/>
      <dgm:spPr/>
      <dgm:t>
        <a:bodyPr/>
        <a:lstStyle/>
        <a:p>
          <a:endParaRPr lang="en-US" sz="1600"/>
        </a:p>
      </dgm:t>
    </dgm:pt>
    <dgm:pt modelId="{ECAD9675-0EDB-4793-9AB2-A740ADC4F2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insights and Market Sentiment</a:t>
          </a:r>
        </a:p>
      </dgm:t>
    </dgm:pt>
    <dgm:pt modelId="{1CE1ABFF-6CD6-40B3-BC34-C2B0740454ED}" type="parTrans" cxnId="{14E9D0D9-A98E-458B-82EF-BE526A2BEB75}">
      <dgm:prSet/>
      <dgm:spPr/>
      <dgm:t>
        <a:bodyPr/>
        <a:lstStyle/>
        <a:p>
          <a:endParaRPr lang="en-US" sz="1600"/>
        </a:p>
      </dgm:t>
    </dgm:pt>
    <dgm:pt modelId="{E5D81FA2-4AE6-4C3F-A1B4-9CA723D22140}" type="sibTrans" cxnId="{14E9D0D9-A98E-458B-82EF-BE526A2BEB75}">
      <dgm:prSet/>
      <dgm:spPr/>
      <dgm:t>
        <a:bodyPr/>
        <a:lstStyle/>
        <a:p>
          <a:endParaRPr lang="en-US" sz="1600"/>
        </a:p>
      </dgm:t>
    </dgm:pt>
    <dgm:pt modelId="{2C9293F1-989E-4076-BE10-4A03E1C88F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Academy</a:t>
          </a:r>
        </a:p>
      </dgm:t>
    </dgm:pt>
    <dgm:pt modelId="{3D7080FC-1828-4B54-B7C4-7C0E7C102A04}" type="parTrans" cxnId="{AA224A6D-67DF-428E-88E0-EBC4C5717CCC}">
      <dgm:prSet/>
      <dgm:spPr/>
      <dgm:t>
        <a:bodyPr/>
        <a:lstStyle/>
        <a:p>
          <a:endParaRPr lang="en-US" sz="1600"/>
        </a:p>
      </dgm:t>
    </dgm:pt>
    <dgm:pt modelId="{1EE6FE61-CC53-4098-96DC-9AF56986A494}" type="sibTrans" cxnId="{AA224A6D-67DF-428E-88E0-EBC4C5717CCC}">
      <dgm:prSet/>
      <dgm:spPr/>
      <dgm:t>
        <a:bodyPr/>
        <a:lstStyle/>
        <a:p>
          <a:endParaRPr lang="en-US" sz="1600"/>
        </a:p>
      </dgm:t>
    </dgm:pt>
    <dgm:pt modelId="{10AB10E5-0C9D-44C4-AD10-0BF2CE7355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Baskets</a:t>
          </a:r>
        </a:p>
      </dgm:t>
    </dgm:pt>
    <dgm:pt modelId="{721E2445-E7FC-454F-A4E2-25F690B75A97}" type="parTrans" cxnId="{376443F3-093C-4071-BFED-9A2C21F2BC71}">
      <dgm:prSet/>
      <dgm:spPr/>
      <dgm:t>
        <a:bodyPr/>
        <a:lstStyle/>
        <a:p>
          <a:endParaRPr lang="en-US" sz="1600"/>
        </a:p>
      </dgm:t>
    </dgm:pt>
    <dgm:pt modelId="{5DD2F219-C88C-4E59-98F3-1AB2816B18FA}" type="sibTrans" cxnId="{376443F3-093C-4071-BFED-9A2C21F2BC71}">
      <dgm:prSet/>
      <dgm:spPr/>
      <dgm:t>
        <a:bodyPr/>
        <a:lstStyle/>
        <a:p>
          <a:endParaRPr lang="en-US" sz="1600"/>
        </a:p>
      </dgm:t>
    </dgm:pt>
    <dgm:pt modelId="{44611139-D2F4-48C5-B093-687233C59D3E}" type="pres">
      <dgm:prSet presAssocID="{0D5593D3-5756-44ED-80F5-B591E40A7377}" presName="root" presStyleCnt="0">
        <dgm:presLayoutVars>
          <dgm:dir/>
          <dgm:resizeHandles val="exact"/>
        </dgm:presLayoutVars>
      </dgm:prSet>
      <dgm:spPr/>
    </dgm:pt>
    <dgm:pt modelId="{F188BF80-C2D7-45EE-B984-ECDED6D1A7BD}" type="pres">
      <dgm:prSet presAssocID="{CE31F2CA-0EB9-463E-A932-539FE8E3C2C3}" presName="compNode" presStyleCnt="0"/>
      <dgm:spPr/>
    </dgm:pt>
    <dgm:pt modelId="{22CBB25B-B28C-43A3-8EAD-D9824E88A29B}" type="pres">
      <dgm:prSet presAssocID="{CE31F2CA-0EB9-463E-A932-539FE8E3C2C3}" presName="bgRect" presStyleLbl="bgShp" presStyleIdx="0" presStyleCnt="8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6FE20C5B-CE39-48E5-BCE5-2E6A690BE8AA}" type="pres">
      <dgm:prSet presAssocID="{CE31F2CA-0EB9-463E-A932-539FE8E3C2C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27A6A16-6DF3-4CEA-9715-A9EE30E1E999}" type="pres">
      <dgm:prSet presAssocID="{CE31F2CA-0EB9-463E-A932-539FE8E3C2C3}" presName="spaceRect" presStyleCnt="0"/>
      <dgm:spPr/>
    </dgm:pt>
    <dgm:pt modelId="{D6B1E80D-C059-4630-BE2C-048DEE99769F}" type="pres">
      <dgm:prSet presAssocID="{CE31F2CA-0EB9-463E-A932-539FE8E3C2C3}" presName="parTx" presStyleLbl="revTx" presStyleIdx="0" presStyleCnt="8">
        <dgm:presLayoutVars>
          <dgm:chMax val="0"/>
          <dgm:chPref val="0"/>
        </dgm:presLayoutVars>
      </dgm:prSet>
      <dgm:spPr/>
    </dgm:pt>
    <dgm:pt modelId="{8572E19D-E794-471A-BF16-2493A90E06D3}" type="pres">
      <dgm:prSet presAssocID="{A0ECBBA2-BA93-4EFD-BA63-286AE2631023}" presName="sibTrans" presStyleCnt="0"/>
      <dgm:spPr/>
    </dgm:pt>
    <dgm:pt modelId="{CCD73B34-FCC9-455B-97FB-9CE0EFD2CA57}" type="pres">
      <dgm:prSet presAssocID="{3AAD9CDB-0EC9-4DD9-85CC-7A9463C97F5E}" presName="compNode" presStyleCnt="0"/>
      <dgm:spPr/>
    </dgm:pt>
    <dgm:pt modelId="{E29538CC-66B1-4CB7-A7D3-6FB3D9FFACAC}" type="pres">
      <dgm:prSet presAssocID="{3AAD9CDB-0EC9-4DD9-85CC-7A9463C97F5E}" presName="bgRect" presStyleLbl="bgShp" presStyleIdx="1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97355E1-45F8-4E1A-A0A4-13D1D0A383BB}" type="pres">
      <dgm:prSet presAssocID="{3AAD9CDB-0EC9-4DD9-85CC-7A9463C97F5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CEDF326-0FF7-4A49-93DF-B1499A635CBC}" type="pres">
      <dgm:prSet presAssocID="{3AAD9CDB-0EC9-4DD9-85CC-7A9463C97F5E}" presName="spaceRect" presStyleCnt="0"/>
      <dgm:spPr/>
    </dgm:pt>
    <dgm:pt modelId="{203EA35B-1A55-4F65-90CE-7F5352B84365}" type="pres">
      <dgm:prSet presAssocID="{3AAD9CDB-0EC9-4DD9-85CC-7A9463C97F5E}" presName="parTx" presStyleLbl="revTx" presStyleIdx="1" presStyleCnt="8">
        <dgm:presLayoutVars>
          <dgm:chMax val="0"/>
          <dgm:chPref val="0"/>
        </dgm:presLayoutVars>
      </dgm:prSet>
      <dgm:spPr/>
    </dgm:pt>
    <dgm:pt modelId="{9FD89609-0F49-4B16-A97D-AAEB487D23C7}" type="pres">
      <dgm:prSet presAssocID="{05C23259-EAD1-4409-81E1-8E761FE37FF7}" presName="sibTrans" presStyleCnt="0"/>
      <dgm:spPr/>
    </dgm:pt>
    <dgm:pt modelId="{2C1347E1-C7BE-42D5-9BDF-E26473072898}" type="pres">
      <dgm:prSet presAssocID="{886BF94E-6CDE-4D36-99D4-B5FCDE75BD70}" presName="compNode" presStyleCnt="0"/>
      <dgm:spPr/>
    </dgm:pt>
    <dgm:pt modelId="{EC208F7C-1868-4F90-A193-A1C038ADD908}" type="pres">
      <dgm:prSet presAssocID="{886BF94E-6CDE-4D36-99D4-B5FCDE75BD70}" presName="bgRect" presStyleLbl="bgShp" presStyleIdx="2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2DF20D-20F4-45B8-8F5E-2DA7F9C2FA06}" type="pres">
      <dgm:prSet presAssocID="{886BF94E-6CDE-4D36-99D4-B5FCDE75BD7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9AFB0-E181-46ED-AD73-FDC4DECFA792}" type="pres">
      <dgm:prSet presAssocID="{886BF94E-6CDE-4D36-99D4-B5FCDE75BD70}" presName="spaceRect" presStyleCnt="0"/>
      <dgm:spPr/>
    </dgm:pt>
    <dgm:pt modelId="{C9A95227-AD4F-4954-945A-220584B03989}" type="pres">
      <dgm:prSet presAssocID="{886BF94E-6CDE-4D36-99D4-B5FCDE75BD70}" presName="parTx" presStyleLbl="revTx" presStyleIdx="2" presStyleCnt="8">
        <dgm:presLayoutVars>
          <dgm:chMax val="0"/>
          <dgm:chPref val="0"/>
        </dgm:presLayoutVars>
      </dgm:prSet>
      <dgm:spPr/>
    </dgm:pt>
    <dgm:pt modelId="{7264BF2A-7A28-45CE-A177-29ABB3FD2BDF}" type="pres">
      <dgm:prSet presAssocID="{40C40331-CFBF-490E-97F9-E531E0F1770B}" presName="sibTrans" presStyleCnt="0"/>
      <dgm:spPr/>
    </dgm:pt>
    <dgm:pt modelId="{731CA9F4-5CD8-4FDE-A168-C4907782E978}" type="pres">
      <dgm:prSet presAssocID="{6EF6270B-BDE7-427A-A555-43B81246977D}" presName="compNode" presStyleCnt="0"/>
      <dgm:spPr/>
    </dgm:pt>
    <dgm:pt modelId="{B3A3BB5C-4D8A-44AF-A798-C6E30AFE162F}" type="pres">
      <dgm:prSet presAssocID="{6EF6270B-BDE7-427A-A555-43B81246977D}" presName="bgRect" presStyleLbl="bgShp" presStyleIdx="3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0730A8E-C6AB-4A07-AE0D-AC12EC046AFE}" type="pres">
      <dgm:prSet presAssocID="{6EF6270B-BDE7-427A-A555-43B81246977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71B2173-2EAA-4082-B1AA-81E5F4CB6DF4}" type="pres">
      <dgm:prSet presAssocID="{6EF6270B-BDE7-427A-A555-43B81246977D}" presName="spaceRect" presStyleCnt="0"/>
      <dgm:spPr/>
    </dgm:pt>
    <dgm:pt modelId="{E0A43225-9913-4670-BB26-9112E4E797FC}" type="pres">
      <dgm:prSet presAssocID="{6EF6270B-BDE7-427A-A555-43B81246977D}" presName="parTx" presStyleLbl="revTx" presStyleIdx="3" presStyleCnt="8">
        <dgm:presLayoutVars>
          <dgm:chMax val="0"/>
          <dgm:chPref val="0"/>
        </dgm:presLayoutVars>
      </dgm:prSet>
      <dgm:spPr/>
    </dgm:pt>
    <dgm:pt modelId="{87595FCF-84F5-4D04-AB71-666CE1D319F6}" type="pres">
      <dgm:prSet presAssocID="{C9500FBD-4C4C-49D9-B5C1-4A9F941AAC95}" presName="sibTrans" presStyleCnt="0"/>
      <dgm:spPr/>
    </dgm:pt>
    <dgm:pt modelId="{44EC5139-C784-4937-BFBC-5BFFD1655439}" type="pres">
      <dgm:prSet presAssocID="{3BB95B5C-4CA6-457C-9E2A-E4476906657B}" presName="compNode" presStyleCnt="0"/>
      <dgm:spPr/>
    </dgm:pt>
    <dgm:pt modelId="{C13462D3-2994-4C13-829E-459CB14CD54C}" type="pres">
      <dgm:prSet presAssocID="{3BB95B5C-4CA6-457C-9E2A-E4476906657B}" presName="bgRect" presStyleLbl="bgShp" presStyleIdx="4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517B2D1C-D0BB-468C-840A-DC06BF61313D}" type="pres">
      <dgm:prSet presAssocID="{3BB95B5C-4CA6-457C-9E2A-E447690665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17CE143-2C84-4149-B120-A8BF420815F0}" type="pres">
      <dgm:prSet presAssocID="{3BB95B5C-4CA6-457C-9E2A-E4476906657B}" presName="spaceRect" presStyleCnt="0"/>
      <dgm:spPr/>
    </dgm:pt>
    <dgm:pt modelId="{406C7A87-59D9-4971-AEDF-9A0780368AEC}" type="pres">
      <dgm:prSet presAssocID="{3BB95B5C-4CA6-457C-9E2A-E4476906657B}" presName="parTx" presStyleLbl="revTx" presStyleIdx="4" presStyleCnt="8">
        <dgm:presLayoutVars>
          <dgm:chMax val="0"/>
          <dgm:chPref val="0"/>
        </dgm:presLayoutVars>
      </dgm:prSet>
      <dgm:spPr/>
    </dgm:pt>
    <dgm:pt modelId="{83497FB1-64B4-4CC5-BAA8-EA19363855C0}" type="pres">
      <dgm:prSet presAssocID="{C0B952D6-D373-4BB1-B9A0-50D255A67D74}" presName="sibTrans" presStyleCnt="0"/>
      <dgm:spPr/>
    </dgm:pt>
    <dgm:pt modelId="{D6A1B102-7406-489F-9070-4A03324D60CE}" type="pres">
      <dgm:prSet presAssocID="{ECAD9675-0EDB-4793-9AB2-A740ADC4F281}" presName="compNode" presStyleCnt="0"/>
      <dgm:spPr/>
    </dgm:pt>
    <dgm:pt modelId="{8D2C53B4-F6A4-46A3-904D-6F7B1CC1BCEE}" type="pres">
      <dgm:prSet presAssocID="{ECAD9675-0EDB-4793-9AB2-A740ADC4F281}" presName="bgRect" presStyleLbl="bgShp" presStyleIdx="5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43AED5FF-BDFB-4742-842D-3C4EC70C8806}" type="pres">
      <dgm:prSet presAssocID="{ECAD9675-0EDB-4793-9AB2-A740ADC4F28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34BE25-C198-4E35-AAE9-4543CC0A555B}" type="pres">
      <dgm:prSet presAssocID="{ECAD9675-0EDB-4793-9AB2-A740ADC4F281}" presName="spaceRect" presStyleCnt="0"/>
      <dgm:spPr/>
    </dgm:pt>
    <dgm:pt modelId="{89F3E902-B1B9-440E-9863-C7A45695F317}" type="pres">
      <dgm:prSet presAssocID="{ECAD9675-0EDB-4793-9AB2-A740ADC4F281}" presName="parTx" presStyleLbl="revTx" presStyleIdx="5" presStyleCnt="8">
        <dgm:presLayoutVars>
          <dgm:chMax val="0"/>
          <dgm:chPref val="0"/>
        </dgm:presLayoutVars>
      </dgm:prSet>
      <dgm:spPr/>
    </dgm:pt>
    <dgm:pt modelId="{A10DFC94-9341-4136-90F4-B12951A035FC}" type="pres">
      <dgm:prSet presAssocID="{E5D81FA2-4AE6-4C3F-A1B4-9CA723D22140}" presName="sibTrans" presStyleCnt="0"/>
      <dgm:spPr/>
    </dgm:pt>
    <dgm:pt modelId="{41A8F7FB-FF00-4E51-8E6E-79B32C33AEED}" type="pres">
      <dgm:prSet presAssocID="{2C9293F1-989E-4076-BE10-4A03E1C88FA1}" presName="compNode" presStyleCnt="0"/>
      <dgm:spPr/>
    </dgm:pt>
    <dgm:pt modelId="{BB0F5226-9FCA-40AF-8441-9C26A2D843A6}" type="pres">
      <dgm:prSet presAssocID="{2C9293F1-989E-4076-BE10-4A03E1C88FA1}" presName="bgRect" presStyleLbl="bgShp" presStyleIdx="6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3C6197DA-D435-4631-B06C-93D6C1644314}" type="pres">
      <dgm:prSet presAssocID="{2C9293F1-989E-4076-BE10-4A03E1C88F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C868040-575C-4CC8-83E1-A30B20B6FF2B}" type="pres">
      <dgm:prSet presAssocID="{2C9293F1-989E-4076-BE10-4A03E1C88FA1}" presName="spaceRect" presStyleCnt="0"/>
      <dgm:spPr/>
    </dgm:pt>
    <dgm:pt modelId="{67C70DB9-CEE8-4BD8-8D4C-82AF5C2C3E94}" type="pres">
      <dgm:prSet presAssocID="{2C9293F1-989E-4076-BE10-4A03E1C88FA1}" presName="parTx" presStyleLbl="revTx" presStyleIdx="6" presStyleCnt="8">
        <dgm:presLayoutVars>
          <dgm:chMax val="0"/>
          <dgm:chPref val="0"/>
        </dgm:presLayoutVars>
      </dgm:prSet>
      <dgm:spPr/>
    </dgm:pt>
    <dgm:pt modelId="{831051C4-5D48-43F1-A159-34B430F896A8}" type="pres">
      <dgm:prSet presAssocID="{1EE6FE61-CC53-4098-96DC-9AF56986A494}" presName="sibTrans" presStyleCnt="0"/>
      <dgm:spPr/>
    </dgm:pt>
    <dgm:pt modelId="{57E1CD89-125B-40FA-A48E-89FBAD552E55}" type="pres">
      <dgm:prSet presAssocID="{10AB10E5-0C9D-44C4-AD10-0BF2CE735594}" presName="compNode" presStyleCnt="0"/>
      <dgm:spPr/>
    </dgm:pt>
    <dgm:pt modelId="{D184A091-8837-43D7-A69F-3ACF672D58DA}" type="pres">
      <dgm:prSet presAssocID="{10AB10E5-0C9D-44C4-AD10-0BF2CE735594}" presName="bgRect" presStyleLbl="bgShp" presStyleIdx="7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8CFD1F-A313-467F-98E6-577FB98C8A84}" type="pres">
      <dgm:prSet presAssocID="{10AB10E5-0C9D-44C4-AD10-0BF2CE73559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0DE41529-3FE1-46A2-A97C-B2B1A121AA8D}" type="pres">
      <dgm:prSet presAssocID="{10AB10E5-0C9D-44C4-AD10-0BF2CE735594}" presName="spaceRect" presStyleCnt="0"/>
      <dgm:spPr/>
    </dgm:pt>
    <dgm:pt modelId="{2AD002CC-0CAE-4B72-9897-16CF3AC4352E}" type="pres">
      <dgm:prSet presAssocID="{10AB10E5-0C9D-44C4-AD10-0BF2CE73559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F4F1F03-B550-4840-9F6C-18D296532005}" type="presOf" srcId="{3BB95B5C-4CA6-457C-9E2A-E4476906657B}" destId="{406C7A87-59D9-4971-AEDF-9A0780368AEC}" srcOrd="0" destOrd="0" presId="urn:microsoft.com/office/officeart/2018/2/layout/IconVerticalSolidList"/>
    <dgm:cxn modelId="{B8DEFA09-D66E-4C06-835A-39C9547D805C}" srcId="{0D5593D3-5756-44ED-80F5-B591E40A7377}" destId="{3BB95B5C-4CA6-457C-9E2A-E4476906657B}" srcOrd="4" destOrd="0" parTransId="{0F10D326-908D-46C4-93BE-A8AAFD42732B}" sibTransId="{C0B952D6-D373-4BB1-B9A0-50D255A67D74}"/>
    <dgm:cxn modelId="{F683EA0A-FA23-43DB-B6DC-89FBC025C3BC}" srcId="{0D5593D3-5756-44ED-80F5-B591E40A7377}" destId="{886BF94E-6CDE-4D36-99D4-B5FCDE75BD70}" srcOrd="2" destOrd="0" parTransId="{BBFCB90D-E320-41E6-8507-BD0005ACEBE6}" sibTransId="{40C40331-CFBF-490E-97F9-E531E0F1770B}"/>
    <dgm:cxn modelId="{4D2CF00B-464E-47DF-B713-1C14AF547462}" type="presOf" srcId="{0D5593D3-5756-44ED-80F5-B591E40A7377}" destId="{44611139-D2F4-48C5-B093-687233C59D3E}" srcOrd="0" destOrd="0" presId="urn:microsoft.com/office/officeart/2018/2/layout/IconVerticalSolidList"/>
    <dgm:cxn modelId="{8A18EE0E-5827-4190-8F9D-5CA71B3940BE}" type="presOf" srcId="{6EF6270B-BDE7-427A-A555-43B81246977D}" destId="{E0A43225-9913-4670-BB26-9112E4E797FC}" srcOrd="0" destOrd="0" presId="urn:microsoft.com/office/officeart/2018/2/layout/IconVerticalSolidList"/>
    <dgm:cxn modelId="{8F06E120-3686-40F4-AFC0-B81E78A44427}" type="presOf" srcId="{10AB10E5-0C9D-44C4-AD10-0BF2CE735594}" destId="{2AD002CC-0CAE-4B72-9897-16CF3AC4352E}" srcOrd="0" destOrd="0" presId="urn:microsoft.com/office/officeart/2018/2/layout/IconVerticalSolidList"/>
    <dgm:cxn modelId="{6A8A933E-08DE-4B1C-A972-FA5536414B2B}" type="presOf" srcId="{886BF94E-6CDE-4D36-99D4-B5FCDE75BD70}" destId="{C9A95227-AD4F-4954-945A-220584B03989}" srcOrd="0" destOrd="0" presId="urn:microsoft.com/office/officeart/2018/2/layout/IconVerticalSolidList"/>
    <dgm:cxn modelId="{2BC49242-8694-43E4-A01E-350C782DF3CE}" srcId="{0D5593D3-5756-44ED-80F5-B591E40A7377}" destId="{6EF6270B-BDE7-427A-A555-43B81246977D}" srcOrd="3" destOrd="0" parTransId="{D757E8E7-B9D6-42A7-A8FE-646DE26582A1}" sibTransId="{C9500FBD-4C4C-49D9-B5C1-4A9F941AAC95}"/>
    <dgm:cxn modelId="{AA224A6D-67DF-428E-88E0-EBC4C5717CCC}" srcId="{0D5593D3-5756-44ED-80F5-B591E40A7377}" destId="{2C9293F1-989E-4076-BE10-4A03E1C88FA1}" srcOrd="6" destOrd="0" parTransId="{3D7080FC-1828-4B54-B7C4-7C0E7C102A04}" sibTransId="{1EE6FE61-CC53-4098-96DC-9AF56986A494}"/>
    <dgm:cxn modelId="{1A373B99-DCB0-4E30-A6B6-B8B613A4B9F7}" type="presOf" srcId="{2C9293F1-989E-4076-BE10-4A03E1C88FA1}" destId="{67C70DB9-CEE8-4BD8-8D4C-82AF5C2C3E94}" srcOrd="0" destOrd="0" presId="urn:microsoft.com/office/officeart/2018/2/layout/IconVerticalSolidList"/>
    <dgm:cxn modelId="{0D7DA8AA-BFFC-43F7-AE20-79DB111B9A16}" srcId="{0D5593D3-5756-44ED-80F5-B591E40A7377}" destId="{3AAD9CDB-0EC9-4DD9-85CC-7A9463C97F5E}" srcOrd="1" destOrd="0" parTransId="{03825494-47D0-4083-AC5E-4348D8ED3392}" sibTransId="{05C23259-EAD1-4409-81E1-8E761FE37FF7}"/>
    <dgm:cxn modelId="{14E9D0D9-A98E-458B-82EF-BE526A2BEB75}" srcId="{0D5593D3-5756-44ED-80F5-B591E40A7377}" destId="{ECAD9675-0EDB-4793-9AB2-A740ADC4F281}" srcOrd="5" destOrd="0" parTransId="{1CE1ABFF-6CD6-40B3-BC34-C2B0740454ED}" sibTransId="{E5D81FA2-4AE6-4C3F-A1B4-9CA723D22140}"/>
    <dgm:cxn modelId="{A71ACEE0-B6C9-4430-8243-1B8D2DCA7769}" type="presOf" srcId="{3AAD9CDB-0EC9-4DD9-85CC-7A9463C97F5E}" destId="{203EA35B-1A55-4F65-90CE-7F5352B84365}" srcOrd="0" destOrd="0" presId="urn:microsoft.com/office/officeart/2018/2/layout/IconVerticalSolidList"/>
    <dgm:cxn modelId="{CA0D23E2-F573-498E-BDCF-E9422F1534E4}" srcId="{0D5593D3-5756-44ED-80F5-B591E40A7377}" destId="{CE31F2CA-0EB9-463E-A932-539FE8E3C2C3}" srcOrd="0" destOrd="0" parTransId="{BE1AEDC3-DCDE-4D18-96F8-8C0602254AC1}" sibTransId="{A0ECBBA2-BA93-4EFD-BA63-286AE2631023}"/>
    <dgm:cxn modelId="{376443F3-093C-4071-BFED-9A2C21F2BC71}" srcId="{0D5593D3-5756-44ED-80F5-B591E40A7377}" destId="{10AB10E5-0C9D-44C4-AD10-0BF2CE735594}" srcOrd="7" destOrd="0" parTransId="{721E2445-E7FC-454F-A4E2-25F690B75A97}" sibTransId="{5DD2F219-C88C-4E59-98F3-1AB2816B18FA}"/>
    <dgm:cxn modelId="{83793EFD-7742-49C4-9E4F-531E504EDF50}" type="presOf" srcId="{ECAD9675-0EDB-4793-9AB2-A740ADC4F281}" destId="{89F3E902-B1B9-440E-9863-C7A45695F317}" srcOrd="0" destOrd="0" presId="urn:microsoft.com/office/officeart/2018/2/layout/IconVerticalSolidList"/>
    <dgm:cxn modelId="{9492A5FE-699D-4092-BE96-3452C32B926F}" type="presOf" srcId="{CE31F2CA-0EB9-463E-A932-539FE8E3C2C3}" destId="{D6B1E80D-C059-4630-BE2C-048DEE99769F}" srcOrd="0" destOrd="0" presId="urn:microsoft.com/office/officeart/2018/2/layout/IconVerticalSolidList"/>
    <dgm:cxn modelId="{16EE39F6-65AE-4664-80AB-834FF4DBC2AF}" type="presParOf" srcId="{44611139-D2F4-48C5-B093-687233C59D3E}" destId="{F188BF80-C2D7-45EE-B984-ECDED6D1A7BD}" srcOrd="0" destOrd="0" presId="urn:microsoft.com/office/officeart/2018/2/layout/IconVerticalSolidList"/>
    <dgm:cxn modelId="{B1541BF4-0C08-459A-A621-E7EC79642740}" type="presParOf" srcId="{F188BF80-C2D7-45EE-B984-ECDED6D1A7BD}" destId="{22CBB25B-B28C-43A3-8EAD-D9824E88A29B}" srcOrd="0" destOrd="0" presId="urn:microsoft.com/office/officeart/2018/2/layout/IconVerticalSolidList"/>
    <dgm:cxn modelId="{859C7A17-8540-42FA-A69B-9EB376646116}" type="presParOf" srcId="{F188BF80-C2D7-45EE-B984-ECDED6D1A7BD}" destId="{6FE20C5B-CE39-48E5-BCE5-2E6A690BE8AA}" srcOrd="1" destOrd="0" presId="urn:microsoft.com/office/officeart/2018/2/layout/IconVerticalSolidList"/>
    <dgm:cxn modelId="{89EB4748-73D9-4589-BA8E-40568970B0A9}" type="presParOf" srcId="{F188BF80-C2D7-45EE-B984-ECDED6D1A7BD}" destId="{127A6A16-6DF3-4CEA-9715-A9EE30E1E999}" srcOrd="2" destOrd="0" presId="urn:microsoft.com/office/officeart/2018/2/layout/IconVerticalSolidList"/>
    <dgm:cxn modelId="{B60C6CC5-5E66-4981-A975-C544C1DE84C5}" type="presParOf" srcId="{F188BF80-C2D7-45EE-B984-ECDED6D1A7BD}" destId="{D6B1E80D-C059-4630-BE2C-048DEE99769F}" srcOrd="3" destOrd="0" presId="urn:microsoft.com/office/officeart/2018/2/layout/IconVerticalSolidList"/>
    <dgm:cxn modelId="{916DA618-8546-4DD9-98E0-CA9CAB7556DA}" type="presParOf" srcId="{44611139-D2F4-48C5-B093-687233C59D3E}" destId="{8572E19D-E794-471A-BF16-2493A90E06D3}" srcOrd="1" destOrd="0" presId="urn:microsoft.com/office/officeart/2018/2/layout/IconVerticalSolidList"/>
    <dgm:cxn modelId="{F4A3D69A-8B73-4A48-A8DC-9F36404FE66B}" type="presParOf" srcId="{44611139-D2F4-48C5-B093-687233C59D3E}" destId="{CCD73B34-FCC9-455B-97FB-9CE0EFD2CA57}" srcOrd="2" destOrd="0" presId="urn:microsoft.com/office/officeart/2018/2/layout/IconVerticalSolidList"/>
    <dgm:cxn modelId="{6E88C337-1A36-48BE-842C-0776AF0CAEAE}" type="presParOf" srcId="{CCD73B34-FCC9-455B-97FB-9CE0EFD2CA57}" destId="{E29538CC-66B1-4CB7-A7D3-6FB3D9FFACAC}" srcOrd="0" destOrd="0" presId="urn:microsoft.com/office/officeart/2018/2/layout/IconVerticalSolidList"/>
    <dgm:cxn modelId="{DC7366E4-5FB4-4040-8CDF-FCFAA05BCD96}" type="presParOf" srcId="{CCD73B34-FCC9-455B-97FB-9CE0EFD2CA57}" destId="{A97355E1-45F8-4E1A-A0A4-13D1D0A383BB}" srcOrd="1" destOrd="0" presId="urn:microsoft.com/office/officeart/2018/2/layout/IconVerticalSolidList"/>
    <dgm:cxn modelId="{D303DA3A-2CDD-4549-811A-F5BA61B8C0AE}" type="presParOf" srcId="{CCD73B34-FCC9-455B-97FB-9CE0EFD2CA57}" destId="{6CEDF326-0FF7-4A49-93DF-B1499A635CBC}" srcOrd="2" destOrd="0" presId="urn:microsoft.com/office/officeart/2018/2/layout/IconVerticalSolidList"/>
    <dgm:cxn modelId="{C4070398-EC24-48DF-8656-FC9960B82840}" type="presParOf" srcId="{CCD73B34-FCC9-455B-97FB-9CE0EFD2CA57}" destId="{203EA35B-1A55-4F65-90CE-7F5352B84365}" srcOrd="3" destOrd="0" presId="urn:microsoft.com/office/officeart/2018/2/layout/IconVerticalSolidList"/>
    <dgm:cxn modelId="{D5382298-80CB-4354-AEBE-399F1CB6FB5D}" type="presParOf" srcId="{44611139-D2F4-48C5-B093-687233C59D3E}" destId="{9FD89609-0F49-4B16-A97D-AAEB487D23C7}" srcOrd="3" destOrd="0" presId="urn:microsoft.com/office/officeart/2018/2/layout/IconVerticalSolidList"/>
    <dgm:cxn modelId="{29365EE7-D835-4CDB-A62B-FFFE65923871}" type="presParOf" srcId="{44611139-D2F4-48C5-B093-687233C59D3E}" destId="{2C1347E1-C7BE-42D5-9BDF-E26473072898}" srcOrd="4" destOrd="0" presId="urn:microsoft.com/office/officeart/2018/2/layout/IconVerticalSolidList"/>
    <dgm:cxn modelId="{E2A59CC5-4948-4FD6-8BA2-F16DA82F7325}" type="presParOf" srcId="{2C1347E1-C7BE-42D5-9BDF-E26473072898}" destId="{EC208F7C-1868-4F90-A193-A1C038ADD908}" srcOrd="0" destOrd="0" presId="urn:microsoft.com/office/officeart/2018/2/layout/IconVerticalSolidList"/>
    <dgm:cxn modelId="{00DF0449-E2C9-4875-AA2C-F652B5B8B6C2}" type="presParOf" srcId="{2C1347E1-C7BE-42D5-9BDF-E26473072898}" destId="{A32DF20D-20F4-45B8-8F5E-2DA7F9C2FA06}" srcOrd="1" destOrd="0" presId="urn:microsoft.com/office/officeart/2018/2/layout/IconVerticalSolidList"/>
    <dgm:cxn modelId="{20EAA6F0-A242-47F9-8ABE-676885560C18}" type="presParOf" srcId="{2C1347E1-C7BE-42D5-9BDF-E26473072898}" destId="{4269AFB0-E181-46ED-AD73-FDC4DECFA792}" srcOrd="2" destOrd="0" presId="urn:microsoft.com/office/officeart/2018/2/layout/IconVerticalSolidList"/>
    <dgm:cxn modelId="{61DA897B-53D8-4F2A-A01A-6734A56DAB6D}" type="presParOf" srcId="{2C1347E1-C7BE-42D5-9BDF-E26473072898}" destId="{C9A95227-AD4F-4954-945A-220584B03989}" srcOrd="3" destOrd="0" presId="urn:microsoft.com/office/officeart/2018/2/layout/IconVerticalSolidList"/>
    <dgm:cxn modelId="{6021DBE1-9063-4DAB-815D-0285EE1CA06C}" type="presParOf" srcId="{44611139-D2F4-48C5-B093-687233C59D3E}" destId="{7264BF2A-7A28-45CE-A177-29ABB3FD2BDF}" srcOrd="5" destOrd="0" presId="urn:microsoft.com/office/officeart/2018/2/layout/IconVerticalSolidList"/>
    <dgm:cxn modelId="{03031CAE-53E1-448D-8B48-0F7D74D6EF08}" type="presParOf" srcId="{44611139-D2F4-48C5-B093-687233C59D3E}" destId="{731CA9F4-5CD8-4FDE-A168-C4907782E978}" srcOrd="6" destOrd="0" presId="urn:microsoft.com/office/officeart/2018/2/layout/IconVerticalSolidList"/>
    <dgm:cxn modelId="{88D8205E-06E8-4F6A-BB6E-2EB1665FA931}" type="presParOf" srcId="{731CA9F4-5CD8-4FDE-A168-C4907782E978}" destId="{B3A3BB5C-4D8A-44AF-A798-C6E30AFE162F}" srcOrd="0" destOrd="0" presId="urn:microsoft.com/office/officeart/2018/2/layout/IconVerticalSolidList"/>
    <dgm:cxn modelId="{7040355F-2DEF-457A-BA74-00E4C226084E}" type="presParOf" srcId="{731CA9F4-5CD8-4FDE-A168-C4907782E978}" destId="{A0730A8E-C6AB-4A07-AE0D-AC12EC046AFE}" srcOrd="1" destOrd="0" presId="urn:microsoft.com/office/officeart/2018/2/layout/IconVerticalSolidList"/>
    <dgm:cxn modelId="{15086B97-872C-4D28-A2BD-449351FA46AF}" type="presParOf" srcId="{731CA9F4-5CD8-4FDE-A168-C4907782E978}" destId="{D71B2173-2EAA-4082-B1AA-81E5F4CB6DF4}" srcOrd="2" destOrd="0" presId="urn:microsoft.com/office/officeart/2018/2/layout/IconVerticalSolidList"/>
    <dgm:cxn modelId="{3FBEC375-5034-4C51-8AAC-95BD82BD20B5}" type="presParOf" srcId="{731CA9F4-5CD8-4FDE-A168-C4907782E978}" destId="{E0A43225-9913-4670-BB26-9112E4E797FC}" srcOrd="3" destOrd="0" presId="urn:microsoft.com/office/officeart/2018/2/layout/IconVerticalSolidList"/>
    <dgm:cxn modelId="{3117C9B3-48BC-45B6-9C43-9E964301EC23}" type="presParOf" srcId="{44611139-D2F4-48C5-B093-687233C59D3E}" destId="{87595FCF-84F5-4D04-AB71-666CE1D319F6}" srcOrd="7" destOrd="0" presId="urn:microsoft.com/office/officeart/2018/2/layout/IconVerticalSolidList"/>
    <dgm:cxn modelId="{49A52F1C-C8E5-44D1-91C8-CC9963013BC4}" type="presParOf" srcId="{44611139-D2F4-48C5-B093-687233C59D3E}" destId="{44EC5139-C784-4937-BFBC-5BFFD1655439}" srcOrd="8" destOrd="0" presId="urn:microsoft.com/office/officeart/2018/2/layout/IconVerticalSolidList"/>
    <dgm:cxn modelId="{D6AC3572-1D70-486A-8DBB-0BCDEB6EA8F5}" type="presParOf" srcId="{44EC5139-C784-4937-BFBC-5BFFD1655439}" destId="{C13462D3-2994-4C13-829E-459CB14CD54C}" srcOrd="0" destOrd="0" presId="urn:microsoft.com/office/officeart/2018/2/layout/IconVerticalSolidList"/>
    <dgm:cxn modelId="{FCC1631B-27F7-447B-BA2B-DD8ED1BA5B8F}" type="presParOf" srcId="{44EC5139-C784-4937-BFBC-5BFFD1655439}" destId="{517B2D1C-D0BB-468C-840A-DC06BF61313D}" srcOrd="1" destOrd="0" presId="urn:microsoft.com/office/officeart/2018/2/layout/IconVerticalSolidList"/>
    <dgm:cxn modelId="{73024921-FA3B-4FB3-A441-9943267DD4A7}" type="presParOf" srcId="{44EC5139-C784-4937-BFBC-5BFFD1655439}" destId="{817CE143-2C84-4149-B120-A8BF420815F0}" srcOrd="2" destOrd="0" presId="urn:microsoft.com/office/officeart/2018/2/layout/IconVerticalSolidList"/>
    <dgm:cxn modelId="{5BD8F3F3-22A9-4565-A85B-1B5CFE56561B}" type="presParOf" srcId="{44EC5139-C784-4937-BFBC-5BFFD1655439}" destId="{406C7A87-59D9-4971-AEDF-9A0780368AEC}" srcOrd="3" destOrd="0" presId="urn:microsoft.com/office/officeart/2018/2/layout/IconVerticalSolidList"/>
    <dgm:cxn modelId="{15A8A1CB-FEB7-48B0-AC74-6780A462021A}" type="presParOf" srcId="{44611139-D2F4-48C5-B093-687233C59D3E}" destId="{83497FB1-64B4-4CC5-BAA8-EA19363855C0}" srcOrd="9" destOrd="0" presId="urn:microsoft.com/office/officeart/2018/2/layout/IconVerticalSolidList"/>
    <dgm:cxn modelId="{A4ADD273-159A-49C1-AD6B-6682974B8F08}" type="presParOf" srcId="{44611139-D2F4-48C5-B093-687233C59D3E}" destId="{D6A1B102-7406-489F-9070-4A03324D60CE}" srcOrd="10" destOrd="0" presId="urn:microsoft.com/office/officeart/2018/2/layout/IconVerticalSolidList"/>
    <dgm:cxn modelId="{25AC697E-96D3-44BC-94F1-3C42C3246B71}" type="presParOf" srcId="{D6A1B102-7406-489F-9070-4A03324D60CE}" destId="{8D2C53B4-F6A4-46A3-904D-6F7B1CC1BCEE}" srcOrd="0" destOrd="0" presId="urn:microsoft.com/office/officeart/2018/2/layout/IconVerticalSolidList"/>
    <dgm:cxn modelId="{4B8A042A-EB4F-4EE6-9502-6DEDE02A16FE}" type="presParOf" srcId="{D6A1B102-7406-489F-9070-4A03324D60CE}" destId="{43AED5FF-BDFB-4742-842D-3C4EC70C8806}" srcOrd="1" destOrd="0" presId="urn:microsoft.com/office/officeart/2018/2/layout/IconVerticalSolidList"/>
    <dgm:cxn modelId="{3A9FA42C-32DC-43F7-BE99-37B1EA27D366}" type="presParOf" srcId="{D6A1B102-7406-489F-9070-4A03324D60CE}" destId="{C934BE25-C198-4E35-AAE9-4543CC0A555B}" srcOrd="2" destOrd="0" presId="urn:microsoft.com/office/officeart/2018/2/layout/IconVerticalSolidList"/>
    <dgm:cxn modelId="{4D013CD3-7360-434F-903C-FE8920B09290}" type="presParOf" srcId="{D6A1B102-7406-489F-9070-4A03324D60CE}" destId="{89F3E902-B1B9-440E-9863-C7A45695F317}" srcOrd="3" destOrd="0" presId="urn:microsoft.com/office/officeart/2018/2/layout/IconVerticalSolidList"/>
    <dgm:cxn modelId="{DCA378BD-BE6F-43F9-B7AC-8D8E63CFFB6A}" type="presParOf" srcId="{44611139-D2F4-48C5-B093-687233C59D3E}" destId="{A10DFC94-9341-4136-90F4-B12951A035FC}" srcOrd="11" destOrd="0" presId="urn:microsoft.com/office/officeart/2018/2/layout/IconVerticalSolidList"/>
    <dgm:cxn modelId="{B10ED4FC-2519-4964-B534-A67BCBE52495}" type="presParOf" srcId="{44611139-D2F4-48C5-B093-687233C59D3E}" destId="{41A8F7FB-FF00-4E51-8E6E-79B32C33AEED}" srcOrd="12" destOrd="0" presId="urn:microsoft.com/office/officeart/2018/2/layout/IconVerticalSolidList"/>
    <dgm:cxn modelId="{1A156AE8-62A0-48B9-A7CA-2193626DFD76}" type="presParOf" srcId="{41A8F7FB-FF00-4E51-8E6E-79B32C33AEED}" destId="{BB0F5226-9FCA-40AF-8441-9C26A2D843A6}" srcOrd="0" destOrd="0" presId="urn:microsoft.com/office/officeart/2018/2/layout/IconVerticalSolidList"/>
    <dgm:cxn modelId="{4D1097B8-9059-4610-9099-9098B86A1849}" type="presParOf" srcId="{41A8F7FB-FF00-4E51-8E6E-79B32C33AEED}" destId="{3C6197DA-D435-4631-B06C-93D6C1644314}" srcOrd="1" destOrd="0" presId="urn:microsoft.com/office/officeart/2018/2/layout/IconVerticalSolidList"/>
    <dgm:cxn modelId="{84A6D6E8-4917-4133-ADFE-2036F28A72E9}" type="presParOf" srcId="{41A8F7FB-FF00-4E51-8E6E-79B32C33AEED}" destId="{8C868040-575C-4CC8-83E1-A30B20B6FF2B}" srcOrd="2" destOrd="0" presId="urn:microsoft.com/office/officeart/2018/2/layout/IconVerticalSolidList"/>
    <dgm:cxn modelId="{851E1BA3-C293-4DF1-B735-C2A0F9030602}" type="presParOf" srcId="{41A8F7FB-FF00-4E51-8E6E-79B32C33AEED}" destId="{67C70DB9-CEE8-4BD8-8D4C-82AF5C2C3E94}" srcOrd="3" destOrd="0" presId="urn:microsoft.com/office/officeart/2018/2/layout/IconVerticalSolidList"/>
    <dgm:cxn modelId="{877D1055-099E-4A99-A302-6549A1470125}" type="presParOf" srcId="{44611139-D2F4-48C5-B093-687233C59D3E}" destId="{831051C4-5D48-43F1-A159-34B430F896A8}" srcOrd="13" destOrd="0" presId="urn:microsoft.com/office/officeart/2018/2/layout/IconVerticalSolidList"/>
    <dgm:cxn modelId="{7133E249-FA5E-4625-9231-FD86CB883F20}" type="presParOf" srcId="{44611139-D2F4-48C5-B093-687233C59D3E}" destId="{57E1CD89-125B-40FA-A48E-89FBAD552E55}" srcOrd="14" destOrd="0" presId="urn:microsoft.com/office/officeart/2018/2/layout/IconVerticalSolidList"/>
    <dgm:cxn modelId="{2C4021CC-0BED-477D-84A9-B00BC5378B9A}" type="presParOf" srcId="{57E1CD89-125B-40FA-A48E-89FBAD552E55}" destId="{D184A091-8837-43D7-A69F-3ACF672D58DA}" srcOrd="0" destOrd="0" presId="urn:microsoft.com/office/officeart/2018/2/layout/IconVerticalSolidList"/>
    <dgm:cxn modelId="{B9C18E82-8707-4BC3-BFE6-F60F8284E10B}" type="presParOf" srcId="{57E1CD89-125B-40FA-A48E-89FBAD552E55}" destId="{A38CFD1F-A313-467F-98E6-577FB98C8A84}" srcOrd="1" destOrd="0" presId="urn:microsoft.com/office/officeart/2018/2/layout/IconVerticalSolidList"/>
    <dgm:cxn modelId="{554B2A54-745B-4B49-8D91-BEACCA7C732E}" type="presParOf" srcId="{57E1CD89-125B-40FA-A48E-89FBAD552E55}" destId="{0DE41529-3FE1-46A2-A97C-B2B1A121AA8D}" srcOrd="2" destOrd="0" presId="urn:microsoft.com/office/officeart/2018/2/layout/IconVerticalSolidList"/>
    <dgm:cxn modelId="{B2CC06D3-3CE3-4465-BAB2-DE6CE01A7120}" type="presParOf" srcId="{57E1CD89-125B-40FA-A48E-89FBAD552E55}" destId="{2AD002CC-0CAE-4B72-9897-16CF3AC435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5593D3-5756-44ED-80F5-B591E40A73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E31F2CA-0EB9-463E-A932-539FE8E3C2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tx1"/>
              </a:solidFill>
            </a:rPr>
            <a:t>Stock Market Trading Recommendations</a:t>
          </a:r>
        </a:p>
      </dgm:t>
    </dgm:pt>
    <dgm:pt modelId="{BE1AEDC3-DCDE-4D18-96F8-8C0602254AC1}" type="parTrans" cxnId="{CA0D23E2-F573-498E-BDCF-E9422F1534E4}">
      <dgm:prSet/>
      <dgm:spPr/>
      <dgm:t>
        <a:bodyPr/>
        <a:lstStyle/>
        <a:p>
          <a:endParaRPr lang="en-US" sz="1600"/>
        </a:p>
      </dgm:t>
    </dgm:pt>
    <dgm:pt modelId="{A0ECBBA2-BA93-4EFD-BA63-286AE2631023}" type="sibTrans" cxnId="{CA0D23E2-F573-498E-BDCF-E9422F1534E4}">
      <dgm:prSet/>
      <dgm:spPr/>
      <dgm:t>
        <a:bodyPr/>
        <a:lstStyle/>
        <a:p>
          <a:endParaRPr lang="en-US" sz="1600"/>
        </a:p>
      </dgm:t>
    </dgm:pt>
    <dgm:pt modelId="{3AAD9CDB-0EC9-4DD9-85CC-7A9463C97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bg1"/>
              </a:solidFill>
            </a:rPr>
            <a:t>Portfolio Health Analysis</a:t>
          </a:r>
        </a:p>
      </dgm:t>
    </dgm:pt>
    <dgm:pt modelId="{03825494-47D0-4083-AC5E-4348D8ED3392}" type="parTrans" cxnId="{0D7DA8AA-BFFC-43F7-AE20-79DB111B9A16}">
      <dgm:prSet/>
      <dgm:spPr/>
      <dgm:t>
        <a:bodyPr/>
        <a:lstStyle/>
        <a:p>
          <a:endParaRPr lang="en-US" sz="1600"/>
        </a:p>
      </dgm:t>
    </dgm:pt>
    <dgm:pt modelId="{05C23259-EAD1-4409-81E1-8E761FE37FF7}" type="sibTrans" cxnId="{0D7DA8AA-BFFC-43F7-AE20-79DB111B9A16}">
      <dgm:prSet/>
      <dgm:spPr/>
      <dgm:t>
        <a:bodyPr/>
        <a:lstStyle/>
        <a:p>
          <a:endParaRPr lang="en-US" sz="1600"/>
        </a:p>
      </dgm:t>
    </dgm:pt>
    <dgm:pt modelId="{886BF94E-6CDE-4D36-99D4-B5FCDE75BD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Al-Powered Bot – LiMo</a:t>
          </a:r>
        </a:p>
      </dgm:t>
    </dgm:pt>
    <dgm:pt modelId="{BBFCB90D-E320-41E6-8507-BD0005ACEBE6}" type="parTrans" cxnId="{F683EA0A-FA23-43DB-B6DC-89FBC025C3BC}">
      <dgm:prSet/>
      <dgm:spPr/>
      <dgm:t>
        <a:bodyPr/>
        <a:lstStyle/>
        <a:p>
          <a:endParaRPr lang="en-US" sz="1600"/>
        </a:p>
      </dgm:t>
    </dgm:pt>
    <dgm:pt modelId="{40C40331-CFBF-490E-97F9-E531E0F1770B}" type="sibTrans" cxnId="{F683EA0A-FA23-43DB-B6DC-89FBC025C3BC}">
      <dgm:prSet/>
      <dgm:spPr/>
      <dgm:t>
        <a:bodyPr/>
        <a:lstStyle/>
        <a:p>
          <a:endParaRPr lang="en-US" sz="1600"/>
        </a:p>
      </dgm:t>
    </dgm:pt>
    <dgm:pt modelId="{6EF6270B-BDE7-427A-A555-43B8124697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IPO Verdicts</a:t>
          </a:r>
        </a:p>
      </dgm:t>
    </dgm:pt>
    <dgm:pt modelId="{D757E8E7-B9D6-42A7-A8FE-646DE26582A1}" type="parTrans" cxnId="{2BC49242-8694-43E4-A01E-350C782DF3CE}">
      <dgm:prSet/>
      <dgm:spPr/>
      <dgm:t>
        <a:bodyPr/>
        <a:lstStyle/>
        <a:p>
          <a:endParaRPr lang="en-US" sz="1600"/>
        </a:p>
      </dgm:t>
    </dgm:pt>
    <dgm:pt modelId="{C9500FBD-4C4C-49D9-B5C1-4A9F941AAC95}" type="sibTrans" cxnId="{2BC49242-8694-43E4-A01E-350C782DF3CE}">
      <dgm:prSet/>
      <dgm:spPr/>
      <dgm:t>
        <a:bodyPr/>
        <a:lstStyle/>
        <a:p>
          <a:endParaRPr lang="en-US" sz="1600"/>
        </a:p>
      </dgm:t>
    </dgm:pt>
    <dgm:pt modelId="{3BB95B5C-4CA6-457C-9E2A-E447690665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Watchlist Stocks and Stock Alerts</a:t>
          </a:r>
        </a:p>
      </dgm:t>
    </dgm:pt>
    <dgm:pt modelId="{0F10D326-908D-46C4-93BE-A8AAFD42732B}" type="parTrans" cxnId="{B8DEFA09-D66E-4C06-835A-39C9547D805C}">
      <dgm:prSet/>
      <dgm:spPr/>
      <dgm:t>
        <a:bodyPr/>
        <a:lstStyle/>
        <a:p>
          <a:endParaRPr lang="en-US" sz="1600"/>
        </a:p>
      </dgm:t>
    </dgm:pt>
    <dgm:pt modelId="{C0B952D6-D373-4BB1-B9A0-50D255A67D74}" type="sibTrans" cxnId="{B8DEFA09-D66E-4C06-835A-39C9547D805C}">
      <dgm:prSet/>
      <dgm:spPr/>
      <dgm:t>
        <a:bodyPr/>
        <a:lstStyle/>
        <a:p>
          <a:endParaRPr lang="en-US" sz="1600"/>
        </a:p>
      </dgm:t>
    </dgm:pt>
    <dgm:pt modelId="{ECAD9675-0EDB-4793-9AB2-A740ADC4F2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insights and Market Sentiment</a:t>
          </a:r>
        </a:p>
      </dgm:t>
    </dgm:pt>
    <dgm:pt modelId="{1CE1ABFF-6CD6-40B3-BC34-C2B0740454ED}" type="parTrans" cxnId="{14E9D0D9-A98E-458B-82EF-BE526A2BEB75}">
      <dgm:prSet/>
      <dgm:spPr/>
      <dgm:t>
        <a:bodyPr/>
        <a:lstStyle/>
        <a:p>
          <a:endParaRPr lang="en-US" sz="1600"/>
        </a:p>
      </dgm:t>
    </dgm:pt>
    <dgm:pt modelId="{E5D81FA2-4AE6-4C3F-A1B4-9CA723D22140}" type="sibTrans" cxnId="{14E9D0D9-A98E-458B-82EF-BE526A2BEB75}">
      <dgm:prSet/>
      <dgm:spPr/>
      <dgm:t>
        <a:bodyPr/>
        <a:lstStyle/>
        <a:p>
          <a:endParaRPr lang="en-US" sz="1600"/>
        </a:p>
      </dgm:t>
    </dgm:pt>
    <dgm:pt modelId="{2C9293F1-989E-4076-BE10-4A03E1C88F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Academy</a:t>
          </a:r>
        </a:p>
      </dgm:t>
    </dgm:pt>
    <dgm:pt modelId="{3D7080FC-1828-4B54-B7C4-7C0E7C102A04}" type="parTrans" cxnId="{AA224A6D-67DF-428E-88E0-EBC4C5717CCC}">
      <dgm:prSet/>
      <dgm:spPr/>
      <dgm:t>
        <a:bodyPr/>
        <a:lstStyle/>
        <a:p>
          <a:endParaRPr lang="en-US" sz="1600"/>
        </a:p>
      </dgm:t>
    </dgm:pt>
    <dgm:pt modelId="{1EE6FE61-CC53-4098-96DC-9AF56986A494}" type="sibTrans" cxnId="{AA224A6D-67DF-428E-88E0-EBC4C5717CCC}">
      <dgm:prSet/>
      <dgm:spPr/>
      <dgm:t>
        <a:bodyPr/>
        <a:lstStyle/>
        <a:p>
          <a:endParaRPr lang="en-US" sz="1600"/>
        </a:p>
      </dgm:t>
    </dgm:pt>
    <dgm:pt modelId="{10AB10E5-0C9D-44C4-AD10-0BF2CE7355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Baskets</a:t>
          </a:r>
        </a:p>
      </dgm:t>
    </dgm:pt>
    <dgm:pt modelId="{721E2445-E7FC-454F-A4E2-25F690B75A97}" type="parTrans" cxnId="{376443F3-093C-4071-BFED-9A2C21F2BC71}">
      <dgm:prSet/>
      <dgm:spPr/>
      <dgm:t>
        <a:bodyPr/>
        <a:lstStyle/>
        <a:p>
          <a:endParaRPr lang="en-US" sz="1600"/>
        </a:p>
      </dgm:t>
    </dgm:pt>
    <dgm:pt modelId="{5DD2F219-C88C-4E59-98F3-1AB2816B18FA}" type="sibTrans" cxnId="{376443F3-093C-4071-BFED-9A2C21F2BC71}">
      <dgm:prSet/>
      <dgm:spPr/>
      <dgm:t>
        <a:bodyPr/>
        <a:lstStyle/>
        <a:p>
          <a:endParaRPr lang="en-US" sz="1600"/>
        </a:p>
      </dgm:t>
    </dgm:pt>
    <dgm:pt modelId="{44611139-D2F4-48C5-B093-687233C59D3E}" type="pres">
      <dgm:prSet presAssocID="{0D5593D3-5756-44ED-80F5-B591E40A7377}" presName="root" presStyleCnt="0">
        <dgm:presLayoutVars>
          <dgm:dir/>
          <dgm:resizeHandles val="exact"/>
        </dgm:presLayoutVars>
      </dgm:prSet>
      <dgm:spPr/>
    </dgm:pt>
    <dgm:pt modelId="{F188BF80-C2D7-45EE-B984-ECDED6D1A7BD}" type="pres">
      <dgm:prSet presAssocID="{CE31F2CA-0EB9-463E-A932-539FE8E3C2C3}" presName="compNode" presStyleCnt="0"/>
      <dgm:spPr/>
    </dgm:pt>
    <dgm:pt modelId="{22CBB25B-B28C-43A3-8EAD-D9824E88A29B}" type="pres">
      <dgm:prSet presAssocID="{CE31F2CA-0EB9-463E-A932-539FE8E3C2C3}" presName="bgRect" presStyleLbl="bgShp" presStyleIdx="0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6FE20C5B-CE39-48E5-BCE5-2E6A690BE8AA}" type="pres">
      <dgm:prSet presAssocID="{CE31F2CA-0EB9-463E-A932-539FE8E3C2C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accent2"/>
          </a:solidFill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27A6A16-6DF3-4CEA-9715-A9EE30E1E999}" type="pres">
      <dgm:prSet presAssocID="{CE31F2CA-0EB9-463E-A932-539FE8E3C2C3}" presName="spaceRect" presStyleCnt="0"/>
      <dgm:spPr/>
    </dgm:pt>
    <dgm:pt modelId="{D6B1E80D-C059-4630-BE2C-048DEE99769F}" type="pres">
      <dgm:prSet presAssocID="{CE31F2CA-0EB9-463E-A932-539FE8E3C2C3}" presName="parTx" presStyleLbl="revTx" presStyleIdx="0" presStyleCnt="8">
        <dgm:presLayoutVars>
          <dgm:chMax val="0"/>
          <dgm:chPref val="0"/>
        </dgm:presLayoutVars>
      </dgm:prSet>
      <dgm:spPr/>
    </dgm:pt>
    <dgm:pt modelId="{8572E19D-E794-471A-BF16-2493A90E06D3}" type="pres">
      <dgm:prSet presAssocID="{A0ECBBA2-BA93-4EFD-BA63-286AE2631023}" presName="sibTrans" presStyleCnt="0"/>
      <dgm:spPr/>
    </dgm:pt>
    <dgm:pt modelId="{CCD73B34-FCC9-455B-97FB-9CE0EFD2CA57}" type="pres">
      <dgm:prSet presAssocID="{3AAD9CDB-0EC9-4DD9-85CC-7A9463C97F5E}" presName="compNode" presStyleCnt="0"/>
      <dgm:spPr/>
    </dgm:pt>
    <dgm:pt modelId="{E29538CC-66B1-4CB7-A7D3-6FB3D9FFACAC}" type="pres">
      <dgm:prSet presAssocID="{3AAD9CDB-0EC9-4DD9-85CC-7A9463C97F5E}" presName="bgRect" presStyleLbl="bgShp" presStyleIdx="1" presStyleCnt="8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A97355E1-45F8-4E1A-A0A4-13D1D0A383BB}" type="pres">
      <dgm:prSet presAssocID="{3AAD9CDB-0EC9-4DD9-85CC-7A9463C97F5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CEDF326-0FF7-4A49-93DF-B1499A635CBC}" type="pres">
      <dgm:prSet presAssocID="{3AAD9CDB-0EC9-4DD9-85CC-7A9463C97F5E}" presName="spaceRect" presStyleCnt="0"/>
      <dgm:spPr/>
    </dgm:pt>
    <dgm:pt modelId="{203EA35B-1A55-4F65-90CE-7F5352B84365}" type="pres">
      <dgm:prSet presAssocID="{3AAD9CDB-0EC9-4DD9-85CC-7A9463C97F5E}" presName="parTx" presStyleLbl="revTx" presStyleIdx="1" presStyleCnt="8">
        <dgm:presLayoutVars>
          <dgm:chMax val="0"/>
          <dgm:chPref val="0"/>
        </dgm:presLayoutVars>
      </dgm:prSet>
      <dgm:spPr/>
    </dgm:pt>
    <dgm:pt modelId="{9FD89609-0F49-4B16-A97D-AAEB487D23C7}" type="pres">
      <dgm:prSet presAssocID="{05C23259-EAD1-4409-81E1-8E761FE37FF7}" presName="sibTrans" presStyleCnt="0"/>
      <dgm:spPr/>
    </dgm:pt>
    <dgm:pt modelId="{2C1347E1-C7BE-42D5-9BDF-E26473072898}" type="pres">
      <dgm:prSet presAssocID="{886BF94E-6CDE-4D36-99D4-B5FCDE75BD70}" presName="compNode" presStyleCnt="0"/>
      <dgm:spPr/>
    </dgm:pt>
    <dgm:pt modelId="{EC208F7C-1868-4F90-A193-A1C038ADD908}" type="pres">
      <dgm:prSet presAssocID="{886BF94E-6CDE-4D36-99D4-B5FCDE75BD70}" presName="bgRect" presStyleLbl="bgShp" presStyleIdx="2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2DF20D-20F4-45B8-8F5E-2DA7F9C2FA06}" type="pres">
      <dgm:prSet presAssocID="{886BF94E-6CDE-4D36-99D4-B5FCDE75BD7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9AFB0-E181-46ED-AD73-FDC4DECFA792}" type="pres">
      <dgm:prSet presAssocID="{886BF94E-6CDE-4D36-99D4-B5FCDE75BD70}" presName="spaceRect" presStyleCnt="0"/>
      <dgm:spPr/>
    </dgm:pt>
    <dgm:pt modelId="{C9A95227-AD4F-4954-945A-220584B03989}" type="pres">
      <dgm:prSet presAssocID="{886BF94E-6CDE-4D36-99D4-B5FCDE75BD70}" presName="parTx" presStyleLbl="revTx" presStyleIdx="2" presStyleCnt="8">
        <dgm:presLayoutVars>
          <dgm:chMax val="0"/>
          <dgm:chPref val="0"/>
        </dgm:presLayoutVars>
      </dgm:prSet>
      <dgm:spPr/>
    </dgm:pt>
    <dgm:pt modelId="{7264BF2A-7A28-45CE-A177-29ABB3FD2BDF}" type="pres">
      <dgm:prSet presAssocID="{40C40331-CFBF-490E-97F9-E531E0F1770B}" presName="sibTrans" presStyleCnt="0"/>
      <dgm:spPr/>
    </dgm:pt>
    <dgm:pt modelId="{731CA9F4-5CD8-4FDE-A168-C4907782E978}" type="pres">
      <dgm:prSet presAssocID="{6EF6270B-BDE7-427A-A555-43B81246977D}" presName="compNode" presStyleCnt="0"/>
      <dgm:spPr/>
    </dgm:pt>
    <dgm:pt modelId="{B3A3BB5C-4D8A-44AF-A798-C6E30AFE162F}" type="pres">
      <dgm:prSet presAssocID="{6EF6270B-BDE7-427A-A555-43B81246977D}" presName="bgRect" presStyleLbl="bgShp" presStyleIdx="3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0730A8E-C6AB-4A07-AE0D-AC12EC046AFE}" type="pres">
      <dgm:prSet presAssocID="{6EF6270B-BDE7-427A-A555-43B81246977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71B2173-2EAA-4082-B1AA-81E5F4CB6DF4}" type="pres">
      <dgm:prSet presAssocID="{6EF6270B-BDE7-427A-A555-43B81246977D}" presName="spaceRect" presStyleCnt="0"/>
      <dgm:spPr/>
    </dgm:pt>
    <dgm:pt modelId="{E0A43225-9913-4670-BB26-9112E4E797FC}" type="pres">
      <dgm:prSet presAssocID="{6EF6270B-BDE7-427A-A555-43B81246977D}" presName="parTx" presStyleLbl="revTx" presStyleIdx="3" presStyleCnt="8">
        <dgm:presLayoutVars>
          <dgm:chMax val="0"/>
          <dgm:chPref val="0"/>
        </dgm:presLayoutVars>
      </dgm:prSet>
      <dgm:spPr/>
    </dgm:pt>
    <dgm:pt modelId="{87595FCF-84F5-4D04-AB71-666CE1D319F6}" type="pres">
      <dgm:prSet presAssocID="{C9500FBD-4C4C-49D9-B5C1-4A9F941AAC95}" presName="sibTrans" presStyleCnt="0"/>
      <dgm:spPr/>
    </dgm:pt>
    <dgm:pt modelId="{44EC5139-C784-4937-BFBC-5BFFD1655439}" type="pres">
      <dgm:prSet presAssocID="{3BB95B5C-4CA6-457C-9E2A-E4476906657B}" presName="compNode" presStyleCnt="0"/>
      <dgm:spPr/>
    </dgm:pt>
    <dgm:pt modelId="{C13462D3-2994-4C13-829E-459CB14CD54C}" type="pres">
      <dgm:prSet presAssocID="{3BB95B5C-4CA6-457C-9E2A-E4476906657B}" presName="bgRect" presStyleLbl="bgShp" presStyleIdx="4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517B2D1C-D0BB-468C-840A-DC06BF61313D}" type="pres">
      <dgm:prSet presAssocID="{3BB95B5C-4CA6-457C-9E2A-E447690665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17CE143-2C84-4149-B120-A8BF420815F0}" type="pres">
      <dgm:prSet presAssocID="{3BB95B5C-4CA6-457C-9E2A-E4476906657B}" presName="spaceRect" presStyleCnt="0"/>
      <dgm:spPr/>
    </dgm:pt>
    <dgm:pt modelId="{406C7A87-59D9-4971-AEDF-9A0780368AEC}" type="pres">
      <dgm:prSet presAssocID="{3BB95B5C-4CA6-457C-9E2A-E4476906657B}" presName="parTx" presStyleLbl="revTx" presStyleIdx="4" presStyleCnt="8">
        <dgm:presLayoutVars>
          <dgm:chMax val="0"/>
          <dgm:chPref val="0"/>
        </dgm:presLayoutVars>
      </dgm:prSet>
      <dgm:spPr/>
    </dgm:pt>
    <dgm:pt modelId="{83497FB1-64B4-4CC5-BAA8-EA19363855C0}" type="pres">
      <dgm:prSet presAssocID="{C0B952D6-D373-4BB1-B9A0-50D255A67D74}" presName="sibTrans" presStyleCnt="0"/>
      <dgm:spPr/>
    </dgm:pt>
    <dgm:pt modelId="{D6A1B102-7406-489F-9070-4A03324D60CE}" type="pres">
      <dgm:prSet presAssocID="{ECAD9675-0EDB-4793-9AB2-A740ADC4F281}" presName="compNode" presStyleCnt="0"/>
      <dgm:spPr/>
    </dgm:pt>
    <dgm:pt modelId="{8D2C53B4-F6A4-46A3-904D-6F7B1CC1BCEE}" type="pres">
      <dgm:prSet presAssocID="{ECAD9675-0EDB-4793-9AB2-A740ADC4F281}" presName="bgRect" presStyleLbl="bgShp" presStyleIdx="5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43AED5FF-BDFB-4742-842D-3C4EC70C8806}" type="pres">
      <dgm:prSet presAssocID="{ECAD9675-0EDB-4793-9AB2-A740ADC4F28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34BE25-C198-4E35-AAE9-4543CC0A555B}" type="pres">
      <dgm:prSet presAssocID="{ECAD9675-0EDB-4793-9AB2-A740ADC4F281}" presName="spaceRect" presStyleCnt="0"/>
      <dgm:spPr/>
    </dgm:pt>
    <dgm:pt modelId="{89F3E902-B1B9-440E-9863-C7A45695F317}" type="pres">
      <dgm:prSet presAssocID="{ECAD9675-0EDB-4793-9AB2-A740ADC4F281}" presName="parTx" presStyleLbl="revTx" presStyleIdx="5" presStyleCnt="8">
        <dgm:presLayoutVars>
          <dgm:chMax val="0"/>
          <dgm:chPref val="0"/>
        </dgm:presLayoutVars>
      </dgm:prSet>
      <dgm:spPr/>
    </dgm:pt>
    <dgm:pt modelId="{A10DFC94-9341-4136-90F4-B12951A035FC}" type="pres">
      <dgm:prSet presAssocID="{E5D81FA2-4AE6-4C3F-A1B4-9CA723D22140}" presName="sibTrans" presStyleCnt="0"/>
      <dgm:spPr/>
    </dgm:pt>
    <dgm:pt modelId="{41A8F7FB-FF00-4E51-8E6E-79B32C33AEED}" type="pres">
      <dgm:prSet presAssocID="{2C9293F1-989E-4076-BE10-4A03E1C88FA1}" presName="compNode" presStyleCnt="0"/>
      <dgm:spPr/>
    </dgm:pt>
    <dgm:pt modelId="{BB0F5226-9FCA-40AF-8441-9C26A2D843A6}" type="pres">
      <dgm:prSet presAssocID="{2C9293F1-989E-4076-BE10-4A03E1C88FA1}" presName="bgRect" presStyleLbl="bgShp" presStyleIdx="6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3C6197DA-D435-4631-B06C-93D6C1644314}" type="pres">
      <dgm:prSet presAssocID="{2C9293F1-989E-4076-BE10-4A03E1C88F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C868040-575C-4CC8-83E1-A30B20B6FF2B}" type="pres">
      <dgm:prSet presAssocID="{2C9293F1-989E-4076-BE10-4A03E1C88FA1}" presName="spaceRect" presStyleCnt="0"/>
      <dgm:spPr/>
    </dgm:pt>
    <dgm:pt modelId="{67C70DB9-CEE8-4BD8-8D4C-82AF5C2C3E94}" type="pres">
      <dgm:prSet presAssocID="{2C9293F1-989E-4076-BE10-4A03E1C88FA1}" presName="parTx" presStyleLbl="revTx" presStyleIdx="6" presStyleCnt="8">
        <dgm:presLayoutVars>
          <dgm:chMax val="0"/>
          <dgm:chPref val="0"/>
        </dgm:presLayoutVars>
      </dgm:prSet>
      <dgm:spPr/>
    </dgm:pt>
    <dgm:pt modelId="{831051C4-5D48-43F1-A159-34B430F896A8}" type="pres">
      <dgm:prSet presAssocID="{1EE6FE61-CC53-4098-96DC-9AF56986A494}" presName="sibTrans" presStyleCnt="0"/>
      <dgm:spPr/>
    </dgm:pt>
    <dgm:pt modelId="{57E1CD89-125B-40FA-A48E-89FBAD552E55}" type="pres">
      <dgm:prSet presAssocID="{10AB10E5-0C9D-44C4-AD10-0BF2CE735594}" presName="compNode" presStyleCnt="0"/>
      <dgm:spPr/>
    </dgm:pt>
    <dgm:pt modelId="{D184A091-8837-43D7-A69F-3ACF672D58DA}" type="pres">
      <dgm:prSet presAssocID="{10AB10E5-0C9D-44C4-AD10-0BF2CE735594}" presName="bgRect" presStyleLbl="bgShp" presStyleIdx="7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8CFD1F-A313-467F-98E6-577FB98C8A84}" type="pres">
      <dgm:prSet presAssocID="{10AB10E5-0C9D-44C4-AD10-0BF2CE73559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0DE41529-3FE1-46A2-A97C-B2B1A121AA8D}" type="pres">
      <dgm:prSet presAssocID="{10AB10E5-0C9D-44C4-AD10-0BF2CE735594}" presName="spaceRect" presStyleCnt="0"/>
      <dgm:spPr/>
    </dgm:pt>
    <dgm:pt modelId="{2AD002CC-0CAE-4B72-9897-16CF3AC4352E}" type="pres">
      <dgm:prSet presAssocID="{10AB10E5-0C9D-44C4-AD10-0BF2CE73559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F4F1F03-B550-4840-9F6C-18D296532005}" type="presOf" srcId="{3BB95B5C-4CA6-457C-9E2A-E4476906657B}" destId="{406C7A87-59D9-4971-AEDF-9A0780368AEC}" srcOrd="0" destOrd="0" presId="urn:microsoft.com/office/officeart/2018/2/layout/IconVerticalSolidList"/>
    <dgm:cxn modelId="{B8DEFA09-D66E-4C06-835A-39C9547D805C}" srcId="{0D5593D3-5756-44ED-80F5-B591E40A7377}" destId="{3BB95B5C-4CA6-457C-9E2A-E4476906657B}" srcOrd="4" destOrd="0" parTransId="{0F10D326-908D-46C4-93BE-A8AAFD42732B}" sibTransId="{C0B952D6-D373-4BB1-B9A0-50D255A67D74}"/>
    <dgm:cxn modelId="{F683EA0A-FA23-43DB-B6DC-89FBC025C3BC}" srcId="{0D5593D3-5756-44ED-80F5-B591E40A7377}" destId="{886BF94E-6CDE-4D36-99D4-B5FCDE75BD70}" srcOrd="2" destOrd="0" parTransId="{BBFCB90D-E320-41E6-8507-BD0005ACEBE6}" sibTransId="{40C40331-CFBF-490E-97F9-E531E0F1770B}"/>
    <dgm:cxn modelId="{4D2CF00B-464E-47DF-B713-1C14AF547462}" type="presOf" srcId="{0D5593D3-5756-44ED-80F5-B591E40A7377}" destId="{44611139-D2F4-48C5-B093-687233C59D3E}" srcOrd="0" destOrd="0" presId="urn:microsoft.com/office/officeart/2018/2/layout/IconVerticalSolidList"/>
    <dgm:cxn modelId="{8A18EE0E-5827-4190-8F9D-5CA71B3940BE}" type="presOf" srcId="{6EF6270B-BDE7-427A-A555-43B81246977D}" destId="{E0A43225-9913-4670-BB26-9112E4E797FC}" srcOrd="0" destOrd="0" presId="urn:microsoft.com/office/officeart/2018/2/layout/IconVerticalSolidList"/>
    <dgm:cxn modelId="{8F06E120-3686-40F4-AFC0-B81E78A44427}" type="presOf" srcId="{10AB10E5-0C9D-44C4-AD10-0BF2CE735594}" destId="{2AD002CC-0CAE-4B72-9897-16CF3AC4352E}" srcOrd="0" destOrd="0" presId="urn:microsoft.com/office/officeart/2018/2/layout/IconVerticalSolidList"/>
    <dgm:cxn modelId="{6A8A933E-08DE-4B1C-A972-FA5536414B2B}" type="presOf" srcId="{886BF94E-6CDE-4D36-99D4-B5FCDE75BD70}" destId="{C9A95227-AD4F-4954-945A-220584B03989}" srcOrd="0" destOrd="0" presId="urn:microsoft.com/office/officeart/2018/2/layout/IconVerticalSolidList"/>
    <dgm:cxn modelId="{2BC49242-8694-43E4-A01E-350C782DF3CE}" srcId="{0D5593D3-5756-44ED-80F5-B591E40A7377}" destId="{6EF6270B-BDE7-427A-A555-43B81246977D}" srcOrd="3" destOrd="0" parTransId="{D757E8E7-B9D6-42A7-A8FE-646DE26582A1}" sibTransId="{C9500FBD-4C4C-49D9-B5C1-4A9F941AAC95}"/>
    <dgm:cxn modelId="{AA224A6D-67DF-428E-88E0-EBC4C5717CCC}" srcId="{0D5593D3-5756-44ED-80F5-B591E40A7377}" destId="{2C9293F1-989E-4076-BE10-4A03E1C88FA1}" srcOrd="6" destOrd="0" parTransId="{3D7080FC-1828-4B54-B7C4-7C0E7C102A04}" sibTransId="{1EE6FE61-CC53-4098-96DC-9AF56986A494}"/>
    <dgm:cxn modelId="{1A373B99-DCB0-4E30-A6B6-B8B613A4B9F7}" type="presOf" srcId="{2C9293F1-989E-4076-BE10-4A03E1C88FA1}" destId="{67C70DB9-CEE8-4BD8-8D4C-82AF5C2C3E94}" srcOrd="0" destOrd="0" presId="urn:microsoft.com/office/officeart/2018/2/layout/IconVerticalSolidList"/>
    <dgm:cxn modelId="{0D7DA8AA-BFFC-43F7-AE20-79DB111B9A16}" srcId="{0D5593D3-5756-44ED-80F5-B591E40A7377}" destId="{3AAD9CDB-0EC9-4DD9-85CC-7A9463C97F5E}" srcOrd="1" destOrd="0" parTransId="{03825494-47D0-4083-AC5E-4348D8ED3392}" sibTransId="{05C23259-EAD1-4409-81E1-8E761FE37FF7}"/>
    <dgm:cxn modelId="{14E9D0D9-A98E-458B-82EF-BE526A2BEB75}" srcId="{0D5593D3-5756-44ED-80F5-B591E40A7377}" destId="{ECAD9675-0EDB-4793-9AB2-A740ADC4F281}" srcOrd="5" destOrd="0" parTransId="{1CE1ABFF-6CD6-40B3-BC34-C2B0740454ED}" sibTransId="{E5D81FA2-4AE6-4C3F-A1B4-9CA723D22140}"/>
    <dgm:cxn modelId="{A71ACEE0-B6C9-4430-8243-1B8D2DCA7769}" type="presOf" srcId="{3AAD9CDB-0EC9-4DD9-85CC-7A9463C97F5E}" destId="{203EA35B-1A55-4F65-90CE-7F5352B84365}" srcOrd="0" destOrd="0" presId="urn:microsoft.com/office/officeart/2018/2/layout/IconVerticalSolidList"/>
    <dgm:cxn modelId="{CA0D23E2-F573-498E-BDCF-E9422F1534E4}" srcId="{0D5593D3-5756-44ED-80F5-B591E40A7377}" destId="{CE31F2CA-0EB9-463E-A932-539FE8E3C2C3}" srcOrd="0" destOrd="0" parTransId="{BE1AEDC3-DCDE-4D18-96F8-8C0602254AC1}" sibTransId="{A0ECBBA2-BA93-4EFD-BA63-286AE2631023}"/>
    <dgm:cxn modelId="{376443F3-093C-4071-BFED-9A2C21F2BC71}" srcId="{0D5593D3-5756-44ED-80F5-B591E40A7377}" destId="{10AB10E5-0C9D-44C4-AD10-0BF2CE735594}" srcOrd="7" destOrd="0" parTransId="{721E2445-E7FC-454F-A4E2-25F690B75A97}" sibTransId="{5DD2F219-C88C-4E59-98F3-1AB2816B18FA}"/>
    <dgm:cxn modelId="{83793EFD-7742-49C4-9E4F-531E504EDF50}" type="presOf" srcId="{ECAD9675-0EDB-4793-9AB2-A740ADC4F281}" destId="{89F3E902-B1B9-440E-9863-C7A45695F317}" srcOrd="0" destOrd="0" presId="urn:microsoft.com/office/officeart/2018/2/layout/IconVerticalSolidList"/>
    <dgm:cxn modelId="{9492A5FE-699D-4092-BE96-3452C32B926F}" type="presOf" srcId="{CE31F2CA-0EB9-463E-A932-539FE8E3C2C3}" destId="{D6B1E80D-C059-4630-BE2C-048DEE99769F}" srcOrd="0" destOrd="0" presId="urn:microsoft.com/office/officeart/2018/2/layout/IconVerticalSolidList"/>
    <dgm:cxn modelId="{16EE39F6-65AE-4664-80AB-834FF4DBC2AF}" type="presParOf" srcId="{44611139-D2F4-48C5-B093-687233C59D3E}" destId="{F188BF80-C2D7-45EE-B984-ECDED6D1A7BD}" srcOrd="0" destOrd="0" presId="urn:microsoft.com/office/officeart/2018/2/layout/IconVerticalSolidList"/>
    <dgm:cxn modelId="{B1541BF4-0C08-459A-A621-E7EC79642740}" type="presParOf" srcId="{F188BF80-C2D7-45EE-B984-ECDED6D1A7BD}" destId="{22CBB25B-B28C-43A3-8EAD-D9824E88A29B}" srcOrd="0" destOrd="0" presId="urn:microsoft.com/office/officeart/2018/2/layout/IconVerticalSolidList"/>
    <dgm:cxn modelId="{859C7A17-8540-42FA-A69B-9EB376646116}" type="presParOf" srcId="{F188BF80-C2D7-45EE-B984-ECDED6D1A7BD}" destId="{6FE20C5B-CE39-48E5-BCE5-2E6A690BE8AA}" srcOrd="1" destOrd="0" presId="urn:microsoft.com/office/officeart/2018/2/layout/IconVerticalSolidList"/>
    <dgm:cxn modelId="{89EB4748-73D9-4589-BA8E-40568970B0A9}" type="presParOf" srcId="{F188BF80-C2D7-45EE-B984-ECDED6D1A7BD}" destId="{127A6A16-6DF3-4CEA-9715-A9EE30E1E999}" srcOrd="2" destOrd="0" presId="urn:microsoft.com/office/officeart/2018/2/layout/IconVerticalSolidList"/>
    <dgm:cxn modelId="{B60C6CC5-5E66-4981-A975-C544C1DE84C5}" type="presParOf" srcId="{F188BF80-C2D7-45EE-B984-ECDED6D1A7BD}" destId="{D6B1E80D-C059-4630-BE2C-048DEE99769F}" srcOrd="3" destOrd="0" presId="urn:microsoft.com/office/officeart/2018/2/layout/IconVerticalSolidList"/>
    <dgm:cxn modelId="{916DA618-8546-4DD9-98E0-CA9CAB7556DA}" type="presParOf" srcId="{44611139-D2F4-48C5-B093-687233C59D3E}" destId="{8572E19D-E794-471A-BF16-2493A90E06D3}" srcOrd="1" destOrd="0" presId="urn:microsoft.com/office/officeart/2018/2/layout/IconVerticalSolidList"/>
    <dgm:cxn modelId="{F4A3D69A-8B73-4A48-A8DC-9F36404FE66B}" type="presParOf" srcId="{44611139-D2F4-48C5-B093-687233C59D3E}" destId="{CCD73B34-FCC9-455B-97FB-9CE0EFD2CA57}" srcOrd="2" destOrd="0" presId="urn:microsoft.com/office/officeart/2018/2/layout/IconVerticalSolidList"/>
    <dgm:cxn modelId="{6E88C337-1A36-48BE-842C-0776AF0CAEAE}" type="presParOf" srcId="{CCD73B34-FCC9-455B-97FB-9CE0EFD2CA57}" destId="{E29538CC-66B1-4CB7-A7D3-6FB3D9FFACAC}" srcOrd="0" destOrd="0" presId="urn:microsoft.com/office/officeart/2018/2/layout/IconVerticalSolidList"/>
    <dgm:cxn modelId="{DC7366E4-5FB4-4040-8CDF-FCFAA05BCD96}" type="presParOf" srcId="{CCD73B34-FCC9-455B-97FB-9CE0EFD2CA57}" destId="{A97355E1-45F8-4E1A-A0A4-13D1D0A383BB}" srcOrd="1" destOrd="0" presId="urn:microsoft.com/office/officeart/2018/2/layout/IconVerticalSolidList"/>
    <dgm:cxn modelId="{D303DA3A-2CDD-4549-811A-F5BA61B8C0AE}" type="presParOf" srcId="{CCD73B34-FCC9-455B-97FB-9CE0EFD2CA57}" destId="{6CEDF326-0FF7-4A49-93DF-B1499A635CBC}" srcOrd="2" destOrd="0" presId="urn:microsoft.com/office/officeart/2018/2/layout/IconVerticalSolidList"/>
    <dgm:cxn modelId="{C4070398-EC24-48DF-8656-FC9960B82840}" type="presParOf" srcId="{CCD73B34-FCC9-455B-97FB-9CE0EFD2CA57}" destId="{203EA35B-1A55-4F65-90CE-7F5352B84365}" srcOrd="3" destOrd="0" presId="urn:microsoft.com/office/officeart/2018/2/layout/IconVerticalSolidList"/>
    <dgm:cxn modelId="{D5382298-80CB-4354-AEBE-399F1CB6FB5D}" type="presParOf" srcId="{44611139-D2F4-48C5-B093-687233C59D3E}" destId="{9FD89609-0F49-4B16-A97D-AAEB487D23C7}" srcOrd="3" destOrd="0" presId="urn:microsoft.com/office/officeart/2018/2/layout/IconVerticalSolidList"/>
    <dgm:cxn modelId="{29365EE7-D835-4CDB-A62B-FFFE65923871}" type="presParOf" srcId="{44611139-D2F4-48C5-B093-687233C59D3E}" destId="{2C1347E1-C7BE-42D5-9BDF-E26473072898}" srcOrd="4" destOrd="0" presId="urn:microsoft.com/office/officeart/2018/2/layout/IconVerticalSolidList"/>
    <dgm:cxn modelId="{E2A59CC5-4948-4FD6-8BA2-F16DA82F7325}" type="presParOf" srcId="{2C1347E1-C7BE-42D5-9BDF-E26473072898}" destId="{EC208F7C-1868-4F90-A193-A1C038ADD908}" srcOrd="0" destOrd="0" presId="urn:microsoft.com/office/officeart/2018/2/layout/IconVerticalSolidList"/>
    <dgm:cxn modelId="{00DF0449-E2C9-4875-AA2C-F652B5B8B6C2}" type="presParOf" srcId="{2C1347E1-C7BE-42D5-9BDF-E26473072898}" destId="{A32DF20D-20F4-45B8-8F5E-2DA7F9C2FA06}" srcOrd="1" destOrd="0" presId="urn:microsoft.com/office/officeart/2018/2/layout/IconVerticalSolidList"/>
    <dgm:cxn modelId="{20EAA6F0-A242-47F9-8ABE-676885560C18}" type="presParOf" srcId="{2C1347E1-C7BE-42D5-9BDF-E26473072898}" destId="{4269AFB0-E181-46ED-AD73-FDC4DECFA792}" srcOrd="2" destOrd="0" presId="urn:microsoft.com/office/officeart/2018/2/layout/IconVerticalSolidList"/>
    <dgm:cxn modelId="{61DA897B-53D8-4F2A-A01A-6734A56DAB6D}" type="presParOf" srcId="{2C1347E1-C7BE-42D5-9BDF-E26473072898}" destId="{C9A95227-AD4F-4954-945A-220584B03989}" srcOrd="3" destOrd="0" presId="urn:microsoft.com/office/officeart/2018/2/layout/IconVerticalSolidList"/>
    <dgm:cxn modelId="{6021DBE1-9063-4DAB-815D-0285EE1CA06C}" type="presParOf" srcId="{44611139-D2F4-48C5-B093-687233C59D3E}" destId="{7264BF2A-7A28-45CE-A177-29ABB3FD2BDF}" srcOrd="5" destOrd="0" presId="urn:microsoft.com/office/officeart/2018/2/layout/IconVerticalSolidList"/>
    <dgm:cxn modelId="{03031CAE-53E1-448D-8B48-0F7D74D6EF08}" type="presParOf" srcId="{44611139-D2F4-48C5-B093-687233C59D3E}" destId="{731CA9F4-5CD8-4FDE-A168-C4907782E978}" srcOrd="6" destOrd="0" presId="urn:microsoft.com/office/officeart/2018/2/layout/IconVerticalSolidList"/>
    <dgm:cxn modelId="{88D8205E-06E8-4F6A-BB6E-2EB1665FA931}" type="presParOf" srcId="{731CA9F4-5CD8-4FDE-A168-C4907782E978}" destId="{B3A3BB5C-4D8A-44AF-A798-C6E30AFE162F}" srcOrd="0" destOrd="0" presId="urn:microsoft.com/office/officeart/2018/2/layout/IconVerticalSolidList"/>
    <dgm:cxn modelId="{7040355F-2DEF-457A-BA74-00E4C226084E}" type="presParOf" srcId="{731CA9F4-5CD8-4FDE-A168-C4907782E978}" destId="{A0730A8E-C6AB-4A07-AE0D-AC12EC046AFE}" srcOrd="1" destOrd="0" presId="urn:microsoft.com/office/officeart/2018/2/layout/IconVerticalSolidList"/>
    <dgm:cxn modelId="{15086B97-872C-4D28-A2BD-449351FA46AF}" type="presParOf" srcId="{731CA9F4-5CD8-4FDE-A168-C4907782E978}" destId="{D71B2173-2EAA-4082-B1AA-81E5F4CB6DF4}" srcOrd="2" destOrd="0" presId="urn:microsoft.com/office/officeart/2018/2/layout/IconVerticalSolidList"/>
    <dgm:cxn modelId="{3FBEC375-5034-4C51-8AAC-95BD82BD20B5}" type="presParOf" srcId="{731CA9F4-5CD8-4FDE-A168-C4907782E978}" destId="{E0A43225-9913-4670-BB26-9112E4E797FC}" srcOrd="3" destOrd="0" presId="urn:microsoft.com/office/officeart/2018/2/layout/IconVerticalSolidList"/>
    <dgm:cxn modelId="{3117C9B3-48BC-45B6-9C43-9E964301EC23}" type="presParOf" srcId="{44611139-D2F4-48C5-B093-687233C59D3E}" destId="{87595FCF-84F5-4D04-AB71-666CE1D319F6}" srcOrd="7" destOrd="0" presId="urn:microsoft.com/office/officeart/2018/2/layout/IconVerticalSolidList"/>
    <dgm:cxn modelId="{49A52F1C-C8E5-44D1-91C8-CC9963013BC4}" type="presParOf" srcId="{44611139-D2F4-48C5-B093-687233C59D3E}" destId="{44EC5139-C784-4937-BFBC-5BFFD1655439}" srcOrd="8" destOrd="0" presId="urn:microsoft.com/office/officeart/2018/2/layout/IconVerticalSolidList"/>
    <dgm:cxn modelId="{D6AC3572-1D70-486A-8DBB-0BCDEB6EA8F5}" type="presParOf" srcId="{44EC5139-C784-4937-BFBC-5BFFD1655439}" destId="{C13462D3-2994-4C13-829E-459CB14CD54C}" srcOrd="0" destOrd="0" presId="urn:microsoft.com/office/officeart/2018/2/layout/IconVerticalSolidList"/>
    <dgm:cxn modelId="{FCC1631B-27F7-447B-BA2B-DD8ED1BA5B8F}" type="presParOf" srcId="{44EC5139-C784-4937-BFBC-5BFFD1655439}" destId="{517B2D1C-D0BB-468C-840A-DC06BF61313D}" srcOrd="1" destOrd="0" presId="urn:microsoft.com/office/officeart/2018/2/layout/IconVerticalSolidList"/>
    <dgm:cxn modelId="{73024921-FA3B-4FB3-A441-9943267DD4A7}" type="presParOf" srcId="{44EC5139-C784-4937-BFBC-5BFFD1655439}" destId="{817CE143-2C84-4149-B120-A8BF420815F0}" srcOrd="2" destOrd="0" presId="urn:microsoft.com/office/officeart/2018/2/layout/IconVerticalSolidList"/>
    <dgm:cxn modelId="{5BD8F3F3-22A9-4565-A85B-1B5CFE56561B}" type="presParOf" srcId="{44EC5139-C784-4937-BFBC-5BFFD1655439}" destId="{406C7A87-59D9-4971-AEDF-9A0780368AEC}" srcOrd="3" destOrd="0" presId="urn:microsoft.com/office/officeart/2018/2/layout/IconVerticalSolidList"/>
    <dgm:cxn modelId="{15A8A1CB-FEB7-48B0-AC74-6780A462021A}" type="presParOf" srcId="{44611139-D2F4-48C5-B093-687233C59D3E}" destId="{83497FB1-64B4-4CC5-BAA8-EA19363855C0}" srcOrd="9" destOrd="0" presId="urn:microsoft.com/office/officeart/2018/2/layout/IconVerticalSolidList"/>
    <dgm:cxn modelId="{A4ADD273-159A-49C1-AD6B-6682974B8F08}" type="presParOf" srcId="{44611139-D2F4-48C5-B093-687233C59D3E}" destId="{D6A1B102-7406-489F-9070-4A03324D60CE}" srcOrd="10" destOrd="0" presId="urn:microsoft.com/office/officeart/2018/2/layout/IconVerticalSolidList"/>
    <dgm:cxn modelId="{25AC697E-96D3-44BC-94F1-3C42C3246B71}" type="presParOf" srcId="{D6A1B102-7406-489F-9070-4A03324D60CE}" destId="{8D2C53B4-F6A4-46A3-904D-6F7B1CC1BCEE}" srcOrd="0" destOrd="0" presId="urn:microsoft.com/office/officeart/2018/2/layout/IconVerticalSolidList"/>
    <dgm:cxn modelId="{4B8A042A-EB4F-4EE6-9502-6DEDE02A16FE}" type="presParOf" srcId="{D6A1B102-7406-489F-9070-4A03324D60CE}" destId="{43AED5FF-BDFB-4742-842D-3C4EC70C8806}" srcOrd="1" destOrd="0" presId="urn:microsoft.com/office/officeart/2018/2/layout/IconVerticalSolidList"/>
    <dgm:cxn modelId="{3A9FA42C-32DC-43F7-BE99-37B1EA27D366}" type="presParOf" srcId="{D6A1B102-7406-489F-9070-4A03324D60CE}" destId="{C934BE25-C198-4E35-AAE9-4543CC0A555B}" srcOrd="2" destOrd="0" presId="urn:microsoft.com/office/officeart/2018/2/layout/IconVerticalSolidList"/>
    <dgm:cxn modelId="{4D013CD3-7360-434F-903C-FE8920B09290}" type="presParOf" srcId="{D6A1B102-7406-489F-9070-4A03324D60CE}" destId="{89F3E902-B1B9-440E-9863-C7A45695F317}" srcOrd="3" destOrd="0" presId="urn:microsoft.com/office/officeart/2018/2/layout/IconVerticalSolidList"/>
    <dgm:cxn modelId="{DCA378BD-BE6F-43F9-B7AC-8D8E63CFFB6A}" type="presParOf" srcId="{44611139-D2F4-48C5-B093-687233C59D3E}" destId="{A10DFC94-9341-4136-90F4-B12951A035FC}" srcOrd="11" destOrd="0" presId="urn:microsoft.com/office/officeart/2018/2/layout/IconVerticalSolidList"/>
    <dgm:cxn modelId="{B10ED4FC-2519-4964-B534-A67BCBE52495}" type="presParOf" srcId="{44611139-D2F4-48C5-B093-687233C59D3E}" destId="{41A8F7FB-FF00-4E51-8E6E-79B32C33AEED}" srcOrd="12" destOrd="0" presId="urn:microsoft.com/office/officeart/2018/2/layout/IconVerticalSolidList"/>
    <dgm:cxn modelId="{1A156AE8-62A0-48B9-A7CA-2193626DFD76}" type="presParOf" srcId="{41A8F7FB-FF00-4E51-8E6E-79B32C33AEED}" destId="{BB0F5226-9FCA-40AF-8441-9C26A2D843A6}" srcOrd="0" destOrd="0" presId="urn:microsoft.com/office/officeart/2018/2/layout/IconVerticalSolidList"/>
    <dgm:cxn modelId="{4D1097B8-9059-4610-9099-9098B86A1849}" type="presParOf" srcId="{41A8F7FB-FF00-4E51-8E6E-79B32C33AEED}" destId="{3C6197DA-D435-4631-B06C-93D6C1644314}" srcOrd="1" destOrd="0" presId="urn:microsoft.com/office/officeart/2018/2/layout/IconVerticalSolidList"/>
    <dgm:cxn modelId="{84A6D6E8-4917-4133-ADFE-2036F28A72E9}" type="presParOf" srcId="{41A8F7FB-FF00-4E51-8E6E-79B32C33AEED}" destId="{8C868040-575C-4CC8-83E1-A30B20B6FF2B}" srcOrd="2" destOrd="0" presId="urn:microsoft.com/office/officeart/2018/2/layout/IconVerticalSolidList"/>
    <dgm:cxn modelId="{851E1BA3-C293-4DF1-B735-C2A0F9030602}" type="presParOf" srcId="{41A8F7FB-FF00-4E51-8E6E-79B32C33AEED}" destId="{67C70DB9-CEE8-4BD8-8D4C-82AF5C2C3E94}" srcOrd="3" destOrd="0" presId="urn:microsoft.com/office/officeart/2018/2/layout/IconVerticalSolidList"/>
    <dgm:cxn modelId="{877D1055-099E-4A99-A302-6549A1470125}" type="presParOf" srcId="{44611139-D2F4-48C5-B093-687233C59D3E}" destId="{831051C4-5D48-43F1-A159-34B430F896A8}" srcOrd="13" destOrd="0" presId="urn:microsoft.com/office/officeart/2018/2/layout/IconVerticalSolidList"/>
    <dgm:cxn modelId="{7133E249-FA5E-4625-9231-FD86CB883F20}" type="presParOf" srcId="{44611139-D2F4-48C5-B093-687233C59D3E}" destId="{57E1CD89-125B-40FA-A48E-89FBAD552E55}" srcOrd="14" destOrd="0" presId="urn:microsoft.com/office/officeart/2018/2/layout/IconVerticalSolidList"/>
    <dgm:cxn modelId="{2C4021CC-0BED-477D-84A9-B00BC5378B9A}" type="presParOf" srcId="{57E1CD89-125B-40FA-A48E-89FBAD552E55}" destId="{D184A091-8837-43D7-A69F-3ACF672D58DA}" srcOrd="0" destOrd="0" presId="urn:microsoft.com/office/officeart/2018/2/layout/IconVerticalSolidList"/>
    <dgm:cxn modelId="{B9C18E82-8707-4BC3-BFE6-F60F8284E10B}" type="presParOf" srcId="{57E1CD89-125B-40FA-A48E-89FBAD552E55}" destId="{A38CFD1F-A313-467F-98E6-577FB98C8A84}" srcOrd="1" destOrd="0" presId="urn:microsoft.com/office/officeart/2018/2/layout/IconVerticalSolidList"/>
    <dgm:cxn modelId="{554B2A54-745B-4B49-8D91-BEACCA7C732E}" type="presParOf" srcId="{57E1CD89-125B-40FA-A48E-89FBAD552E55}" destId="{0DE41529-3FE1-46A2-A97C-B2B1A121AA8D}" srcOrd="2" destOrd="0" presId="urn:microsoft.com/office/officeart/2018/2/layout/IconVerticalSolidList"/>
    <dgm:cxn modelId="{B2CC06D3-3CE3-4465-BAB2-DE6CE01A7120}" type="presParOf" srcId="{57E1CD89-125B-40FA-A48E-89FBAD552E55}" destId="{2AD002CC-0CAE-4B72-9897-16CF3AC435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5593D3-5756-44ED-80F5-B591E40A73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E31F2CA-0EB9-463E-A932-539FE8E3C2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Stock Market Trading Recommendations</a:t>
          </a:r>
        </a:p>
      </dgm:t>
    </dgm:pt>
    <dgm:pt modelId="{BE1AEDC3-DCDE-4D18-96F8-8C0602254AC1}" type="parTrans" cxnId="{CA0D23E2-F573-498E-BDCF-E9422F1534E4}">
      <dgm:prSet/>
      <dgm:spPr/>
      <dgm:t>
        <a:bodyPr/>
        <a:lstStyle/>
        <a:p>
          <a:endParaRPr lang="en-US" sz="1600"/>
        </a:p>
      </dgm:t>
    </dgm:pt>
    <dgm:pt modelId="{A0ECBBA2-BA93-4EFD-BA63-286AE2631023}" type="sibTrans" cxnId="{CA0D23E2-F573-498E-BDCF-E9422F1534E4}">
      <dgm:prSet/>
      <dgm:spPr/>
      <dgm:t>
        <a:bodyPr/>
        <a:lstStyle/>
        <a:p>
          <a:endParaRPr lang="en-US" sz="1600"/>
        </a:p>
      </dgm:t>
    </dgm:pt>
    <dgm:pt modelId="{3AAD9CDB-0EC9-4DD9-85CC-7A9463C97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Portfolio Health Analysis</a:t>
          </a:r>
        </a:p>
      </dgm:t>
    </dgm:pt>
    <dgm:pt modelId="{03825494-47D0-4083-AC5E-4348D8ED3392}" type="parTrans" cxnId="{0D7DA8AA-BFFC-43F7-AE20-79DB111B9A16}">
      <dgm:prSet/>
      <dgm:spPr/>
      <dgm:t>
        <a:bodyPr/>
        <a:lstStyle/>
        <a:p>
          <a:endParaRPr lang="en-US" sz="1600"/>
        </a:p>
      </dgm:t>
    </dgm:pt>
    <dgm:pt modelId="{05C23259-EAD1-4409-81E1-8E761FE37FF7}" type="sibTrans" cxnId="{0D7DA8AA-BFFC-43F7-AE20-79DB111B9A16}">
      <dgm:prSet/>
      <dgm:spPr/>
      <dgm:t>
        <a:bodyPr/>
        <a:lstStyle/>
        <a:p>
          <a:endParaRPr lang="en-US" sz="1600"/>
        </a:p>
      </dgm:t>
    </dgm:pt>
    <dgm:pt modelId="{886BF94E-6CDE-4D36-99D4-B5FCDE75BD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Al-Powered Bot – </a:t>
          </a:r>
          <a:r>
            <a:rPr lang="en-US" sz="1400" dirty="0" err="1"/>
            <a:t>LiMo</a:t>
          </a:r>
          <a:endParaRPr lang="en-US" sz="1400" dirty="0"/>
        </a:p>
      </dgm:t>
    </dgm:pt>
    <dgm:pt modelId="{BBFCB90D-E320-41E6-8507-BD0005ACEBE6}" type="parTrans" cxnId="{F683EA0A-FA23-43DB-B6DC-89FBC025C3BC}">
      <dgm:prSet/>
      <dgm:spPr/>
      <dgm:t>
        <a:bodyPr/>
        <a:lstStyle/>
        <a:p>
          <a:endParaRPr lang="en-US" sz="1600"/>
        </a:p>
      </dgm:t>
    </dgm:pt>
    <dgm:pt modelId="{40C40331-CFBF-490E-97F9-E531E0F1770B}" type="sibTrans" cxnId="{F683EA0A-FA23-43DB-B6DC-89FBC025C3BC}">
      <dgm:prSet/>
      <dgm:spPr/>
      <dgm:t>
        <a:bodyPr/>
        <a:lstStyle/>
        <a:p>
          <a:endParaRPr lang="en-US" sz="1600"/>
        </a:p>
      </dgm:t>
    </dgm:pt>
    <dgm:pt modelId="{6EF6270B-BDE7-427A-A555-43B8124697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IPO Verdicts</a:t>
          </a:r>
        </a:p>
      </dgm:t>
    </dgm:pt>
    <dgm:pt modelId="{D757E8E7-B9D6-42A7-A8FE-646DE26582A1}" type="parTrans" cxnId="{2BC49242-8694-43E4-A01E-350C782DF3CE}">
      <dgm:prSet/>
      <dgm:spPr/>
      <dgm:t>
        <a:bodyPr/>
        <a:lstStyle/>
        <a:p>
          <a:endParaRPr lang="en-US" sz="1600"/>
        </a:p>
      </dgm:t>
    </dgm:pt>
    <dgm:pt modelId="{C9500FBD-4C4C-49D9-B5C1-4A9F941AAC95}" type="sibTrans" cxnId="{2BC49242-8694-43E4-A01E-350C782DF3CE}">
      <dgm:prSet/>
      <dgm:spPr/>
      <dgm:t>
        <a:bodyPr/>
        <a:lstStyle/>
        <a:p>
          <a:endParaRPr lang="en-US" sz="1600"/>
        </a:p>
      </dgm:t>
    </dgm:pt>
    <dgm:pt modelId="{3BB95B5C-4CA6-457C-9E2A-E447690665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Watchlist Stocks and Stock Alerts</a:t>
          </a:r>
        </a:p>
      </dgm:t>
    </dgm:pt>
    <dgm:pt modelId="{0F10D326-908D-46C4-93BE-A8AAFD42732B}" type="parTrans" cxnId="{B8DEFA09-D66E-4C06-835A-39C9547D805C}">
      <dgm:prSet/>
      <dgm:spPr/>
      <dgm:t>
        <a:bodyPr/>
        <a:lstStyle/>
        <a:p>
          <a:endParaRPr lang="en-US" sz="1600"/>
        </a:p>
      </dgm:t>
    </dgm:pt>
    <dgm:pt modelId="{C0B952D6-D373-4BB1-B9A0-50D255A67D74}" type="sibTrans" cxnId="{B8DEFA09-D66E-4C06-835A-39C9547D805C}">
      <dgm:prSet/>
      <dgm:spPr/>
      <dgm:t>
        <a:bodyPr/>
        <a:lstStyle/>
        <a:p>
          <a:endParaRPr lang="en-US" sz="1600"/>
        </a:p>
      </dgm:t>
    </dgm:pt>
    <dgm:pt modelId="{ECAD9675-0EDB-4793-9AB2-A740ADC4F2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insights and Market Sentiment</a:t>
          </a:r>
        </a:p>
      </dgm:t>
    </dgm:pt>
    <dgm:pt modelId="{1CE1ABFF-6CD6-40B3-BC34-C2B0740454ED}" type="parTrans" cxnId="{14E9D0D9-A98E-458B-82EF-BE526A2BEB75}">
      <dgm:prSet/>
      <dgm:spPr/>
      <dgm:t>
        <a:bodyPr/>
        <a:lstStyle/>
        <a:p>
          <a:endParaRPr lang="en-US" sz="1600"/>
        </a:p>
      </dgm:t>
    </dgm:pt>
    <dgm:pt modelId="{E5D81FA2-4AE6-4C3F-A1B4-9CA723D22140}" type="sibTrans" cxnId="{14E9D0D9-A98E-458B-82EF-BE526A2BEB75}">
      <dgm:prSet/>
      <dgm:spPr/>
      <dgm:t>
        <a:bodyPr/>
        <a:lstStyle/>
        <a:p>
          <a:endParaRPr lang="en-US" sz="1600"/>
        </a:p>
      </dgm:t>
    </dgm:pt>
    <dgm:pt modelId="{2C9293F1-989E-4076-BE10-4A03E1C88F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Academy</a:t>
          </a:r>
        </a:p>
      </dgm:t>
    </dgm:pt>
    <dgm:pt modelId="{3D7080FC-1828-4B54-B7C4-7C0E7C102A04}" type="parTrans" cxnId="{AA224A6D-67DF-428E-88E0-EBC4C5717CCC}">
      <dgm:prSet/>
      <dgm:spPr/>
      <dgm:t>
        <a:bodyPr/>
        <a:lstStyle/>
        <a:p>
          <a:endParaRPr lang="en-US" sz="1600"/>
        </a:p>
      </dgm:t>
    </dgm:pt>
    <dgm:pt modelId="{1EE6FE61-CC53-4098-96DC-9AF56986A494}" type="sibTrans" cxnId="{AA224A6D-67DF-428E-88E0-EBC4C5717CCC}">
      <dgm:prSet/>
      <dgm:spPr/>
      <dgm:t>
        <a:bodyPr/>
        <a:lstStyle/>
        <a:p>
          <a:endParaRPr lang="en-US" sz="1600"/>
        </a:p>
      </dgm:t>
    </dgm:pt>
    <dgm:pt modelId="{10AB10E5-0C9D-44C4-AD10-0BF2CE7355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Baskets</a:t>
          </a:r>
        </a:p>
      </dgm:t>
    </dgm:pt>
    <dgm:pt modelId="{721E2445-E7FC-454F-A4E2-25F690B75A97}" type="parTrans" cxnId="{376443F3-093C-4071-BFED-9A2C21F2BC71}">
      <dgm:prSet/>
      <dgm:spPr/>
      <dgm:t>
        <a:bodyPr/>
        <a:lstStyle/>
        <a:p>
          <a:endParaRPr lang="en-US" sz="1600"/>
        </a:p>
      </dgm:t>
    </dgm:pt>
    <dgm:pt modelId="{5DD2F219-C88C-4E59-98F3-1AB2816B18FA}" type="sibTrans" cxnId="{376443F3-093C-4071-BFED-9A2C21F2BC71}">
      <dgm:prSet/>
      <dgm:spPr/>
      <dgm:t>
        <a:bodyPr/>
        <a:lstStyle/>
        <a:p>
          <a:endParaRPr lang="en-US" sz="1600"/>
        </a:p>
      </dgm:t>
    </dgm:pt>
    <dgm:pt modelId="{44611139-D2F4-48C5-B093-687233C59D3E}" type="pres">
      <dgm:prSet presAssocID="{0D5593D3-5756-44ED-80F5-B591E40A7377}" presName="root" presStyleCnt="0">
        <dgm:presLayoutVars>
          <dgm:dir/>
          <dgm:resizeHandles val="exact"/>
        </dgm:presLayoutVars>
      </dgm:prSet>
      <dgm:spPr/>
    </dgm:pt>
    <dgm:pt modelId="{F188BF80-C2D7-45EE-B984-ECDED6D1A7BD}" type="pres">
      <dgm:prSet presAssocID="{CE31F2CA-0EB9-463E-A932-539FE8E3C2C3}" presName="compNode" presStyleCnt="0"/>
      <dgm:spPr/>
    </dgm:pt>
    <dgm:pt modelId="{22CBB25B-B28C-43A3-8EAD-D9824E88A29B}" type="pres">
      <dgm:prSet presAssocID="{CE31F2CA-0EB9-463E-A932-539FE8E3C2C3}" presName="bgRect" presStyleLbl="bgShp" presStyleIdx="0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6FE20C5B-CE39-48E5-BCE5-2E6A690BE8AA}" type="pres">
      <dgm:prSet presAssocID="{CE31F2CA-0EB9-463E-A932-539FE8E3C2C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27A6A16-6DF3-4CEA-9715-A9EE30E1E999}" type="pres">
      <dgm:prSet presAssocID="{CE31F2CA-0EB9-463E-A932-539FE8E3C2C3}" presName="spaceRect" presStyleCnt="0"/>
      <dgm:spPr/>
    </dgm:pt>
    <dgm:pt modelId="{D6B1E80D-C059-4630-BE2C-048DEE99769F}" type="pres">
      <dgm:prSet presAssocID="{CE31F2CA-0EB9-463E-A932-539FE8E3C2C3}" presName="parTx" presStyleLbl="revTx" presStyleIdx="0" presStyleCnt="8">
        <dgm:presLayoutVars>
          <dgm:chMax val="0"/>
          <dgm:chPref val="0"/>
        </dgm:presLayoutVars>
      </dgm:prSet>
      <dgm:spPr/>
    </dgm:pt>
    <dgm:pt modelId="{8572E19D-E794-471A-BF16-2493A90E06D3}" type="pres">
      <dgm:prSet presAssocID="{A0ECBBA2-BA93-4EFD-BA63-286AE2631023}" presName="sibTrans" presStyleCnt="0"/>
      <dgm:spPr/>
    </dgm:pt>
    <dgm:pt modelId="{CCD73B34-FCC9-455B-97FB-9CE0EFD2CA57}" type="pres">
      <dgm:prSet presAssocID="{3AAD9CDB-0EC9-4DD9-85CC-7A9463C97F5E}" presName="compNode" presStyleCnt="0"/>
      <dgm:spPr/>
    </dgm:pt>
    <dgm:pt modelId="{E29538CC-66B1-4CB7-A7D3-6FB3D9FFACAC}" type="pres">
      <dgm:prSet presAssocID="{3AAD9CDB-0EC9-4DD9-85CC-7A9463C97F5E}" presName="bgRect" presStyleLbl="bgShp" presStyleIdx="1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97355E1-45F8-4E1A-A0A4-13D1D0A383BB}" type="pres">
      <dgm:prSet presAssocID="{3AAD9CDB-0EC9-4DD9-85CC-7A9463C97F5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CEDF326-0FF7-4A49-93DF-B1499A635CBC}" type="pres">
      <dgm:prSet presAssocID="{3AAD9CDB-0EC9-4DD9-85CC-7A9463C97F5E}" presName="spaceRect" presStyleCnt="0"/>
      <dgm:spPr/>
    </dgm:pt>
    <dgm:pt modelId="{203EA35B-1A55-4F65-90CE-7F5352B84365}" type="pres">
      <dgm:prSet presAssocID="{3AAD9CDB-0EC9-4DD9-85CC-7A9463C97F5E}" presName="parTx" presStyleLbl="revTx" presStyleIdx="1" presStyleCnt="8">
        <dgm:presLayoutVars>
          <dgm:chMax val="0"/>
          <dgm:chPref val="0"/>
        </dgm:presLayoutVars>
      </dgm:prSet>
      <dgm:spPr/>
    </dgm:pt>
    <dgm:pt modelId="{9FD89609-0F49-4B16-A97D-AAEB487D23C7}" type="pres">
      <dgm:prSet presAssocID="{05C23259-EAD1-4409-81E1-8E761FE37FF7}" presName="sibTrans" presStyleCnt="0"/>
      <dgm:spPr/>
    </dgm:pt>
    <dgm:pt modelId="{2C1347E1-C7BE-42D5-9BDF-E26473072898}" type="pres">
      <dgm:prSet presAssocID="{886BF94E-6CDE-4D36-99D4-B5FCDE75BD70}" presName="compNode" presStyleCnt="0"/>
      <dgm:spPr/>
    </dgm:pt>
    <dgm:pt modelId="{EC208F7C-1868-4F90-A193-A1C038ADD908}" type="pres">
      <dgm:prSet presAssocID="{886BF94E-6CDE-4D36-99D4-B5FCDE75BD70}" presName="bgRect" presStyleLbl="bgShp" presStyleIdx="2" presStyleCnt="8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A32DF20D-20F4-45B8-8F5E-2DA7F9C2FA06}" type="pres">
      <dgm:prSet presAssocID="{886BF94E-6CDE-4D36-99D4-B5FCDE75BD7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9AFB0-E181-46ED-AD73-FDC4DECFA792}" type="pres">
      <dgm:prSet presAssocID="{886BF94E-6CDE-4D36-99D4-B5FCDE75BD70}" presName="spaceRect" presStyleCnt="0"/>
      <dgm:spPr/>
    </dgm:pt>
    <dgm:pt modelId="{C9A95227-AD4F-4954-945A-220584B03989}" type="pres">
      <dgm:prSet presAssocID="{886BF94E-6CDE-4D36-99D4-B5FCDE75BD70}" presName="parTx" presStyleLbl="revTx" presStyleIdx="2" presStyleCnt="8">
        <dgm:presLayoutVars>
          <dgm:chMax val="0"/>
          <dgm:chPref val="0"/>
        </dgm:presLayoutVars>
      </dgm:prSet>
      <dgm:spPr/>
    </dgm:pt>
    <dgm:pt modelId="{7264BF2A-7A28-45CE-A177-29ABB3FD2BDF}" type="pres">
      <dgm:prSet presAssocID="{40C40331-CFBF-490E-97F9-E531E0F1770B}" presName="sibTrans" presStyleCnt="0"/>
      <dgm:spPr/>
    </dgm:pt>
    <dgm:pt modelId="{731CA9F4-5CD8-4FDE-A168-C4907782E978}" type="pres">
      <dgm:prSet presAssocID="{6EF6270B-BDE7-427A-A555-43B81246977D}" presName="compNode" presStyleCnt="0"/>
      <dgm:spPr/>
    </dgm:pt>
    <dgm:pt modelId="{B3A3BB5C-4D8A-44AF-A798-C6E30AFE162F}" type="pres">
      <dgm:prSet presAssocID="{6EF6270B-BDE7-427A-A555-43B81246977D}" presName="bgRect" presStyleLbl="bgShp" presStyleIdx="3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0730A8E-C6AB-4A07-AE0D-AC12EC046AFE}" type="pres">
      <dgm:prSet presAssocID="{6EF6270B-BDE7-427A-A555-43B81246977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71B2173-2EAA-4082-B1AA-81E5F4CB6DF4}" type="pres">
      <dgm:prSet presAssocID="{6EF6270B-BDE7-427A-A555-43B81246977D}" presName="spaceRect" presStyleCnt="0"/>
      <dgm:spPr/>
    </dgm:pt>
    <dgm:pt modelId="{E0A43225-9913-4670-BB26-9112E4E797FC}" type="pres">
      <dgm:prSet presAssocID="{6EF6270B-BDE7-427A-A555-43B81246977D}" presName="parTx" presStyleLbl="revTx" presStyleIdx="3" presStyleCnt="8">
        <dgm:presLayoutVars>
          <dgm:chMax val="0"/>
          <dgm:chPref val="0"/>
        </dgm:presLayoutVars>
      </dgm:prSet>
      <dgm:spPr/>
    </dgm:pt>
    <dgm:pt modelId="{87595FCF-84F5-4D04-AB71-666CE1D319F6}" type="pres">
      <dgm:prSet presAssocID="{C9500FBD-4C4C-49D9-B5C1-4A9F941AAC95}" presName="sibTrans" presStyleCnt="0"/>
      <dgm:spPr/>
    </dgm:pt>
    <dgm:pt modelId="{44EC5139-C784-4937-BFBC-5BFFD1655439}" type="pres">
      <dgm:prSet presAssocID="{3BB95B5C-4CA6-457C-9E2A-E4476906657B}" presName="compNode" presStyleCnt="0"/>
      <dgm:spPr/>
    </dgm:pt>
    <dgm:pt modelId="{C13462D3-2994-4C13-829E-459CB14CD54C}" type="pres">
      <dgm:prSet presAssocID="{3BB95B5C-4CA6-457C-9E2A-E4476906657B}" presName="bgRect" presStyleLbl="bgShp" presStyleIdx="4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517B2D1C-D0BB-468C-840A-DC06BF61313D}" type="pres">
      <dgm:prSet presAssocID="{3BB95B5C-4CA6-457C-9E2A-E447690665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17CE143-2C84-4149-B120-A8BF420815F0}" type="pres">
      <dgm:prSet presAssocID="{3BB95B5C-4CA6-457C-9E2A-E4476906657B}" presName="spaceRect" presStyleCnt="0"/>
      <dgm:spPr/>
    </dgm:pt>
    <dgm:pt modelId="{406C7A87-59D9-4971-AEDF-9A0780368AEC}" type="pres">
      <dgm:prSet presAssocID="{3BB95B5C-4CA6-457C-9E2A-E4476906657B}" presName="parTx" presStyleLbl="revTx" presStyleIdx="4" presStyleCnt="8">
        <dgm:presLayoutVars>
          <dgm:chMax val="0"/>
          <dgm:chPref val="0"/>
        </dgm:presLayoutVars>
      </dgm:prSet>
      <dgm:spPr/>
    </dgm:pt>
    <dgm:pt modelId="{83497FB1-64B4-4CC5-BAA8-EA19363855C0}" type="pres">
      <dgm:prSet presAssocID="{C0B952D6-D373-4BB1-B9A0-50D255A67D74}" presName="sibTrans" presStyleCnt="0"/>
      <dgm:spPr/>
    </dgm:pt>
    <dgm:pt modelId="{D6A1B102-7406-489F-9070-4A03324D60CE}" type="pres">
      <dgm:prSet presAssocID="{ECAD9675-0EDB-4793-9AB2-A740ADC4F281}" presName="compNode" presStyleCnt="0"/>
      <dgm:spPr/>
    </dgm:pt>
    <dgm:pt modelId="{8D2C53B4-F6A4-46A3-904D-6F7B1CC1BCEE}" type="pres">
      <dgm:prSet presAssocID="{ECAD9675-0EDB-4793-9AB2-A740ADC4F281}" presName="bgRect" presStyleLbl="bgShp" presStyleIdx="5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43AED5FF-BDFB-4742-842D-3C4EC70C8806}" type="pres">
      <dgm:prSet presAssocID="{ECAD9675-0EDB-4793-9AB2-A740ADC4F28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34BE25-C198-4E35-AAE9-4543CC0A555B}" type="pres">
      <dgm:prSet presAssocID="{ECAD9675-0EDB-4793-9AB2-A740ADC4F281}" presName="spaceRect" presStyleCnt="0"/>
      <dgm:spPr/>
    </dgm:pt>
    <dgm:pt modelId="{89F3E902-B1B9-440E-9863-C7A45695F317}" type="pres">
      <dgm:prSet presAssocID="{ECAD9675-0EDB-4793-9AB2-A740ADC4F281}" presName="parTx" presStyleLbl="revTx" presStyleIdx="5" presStyleCnt="8">
        <dgm:presLayoutVars>
          <dgm:chMax val="0"/>
          <dgm:chPref val="0"/>
        </dgm:presLayoutVars>
      </dgm:prSet>
      <dgm:spPr/>
    </dgm:pt>
    <dgm:pt modelId="{A10DFC94-9341-4136-90F4-B12951A035FC}" type="pres">
      <dgm:prSet presAssocID="{E5D81FA2-4AE6-4C3F-A1B4-9CA723D22140}" presName="sibTrans" presStyleCnt="0"/>
      <dgm:spPr/>
    </dgm:pt>
    <dgm:pt modelId="{41A8F7FB-FF00-4E51-8E6E-79B32C33AEED}" type="pres">
      <dgm:prSet presAssocID="{2C9293F1-989E-4076-BE10-4A03E1C88FA1}" presName="compNode" presStyleCnt="0"/>
      <dgm:spPr/>
    </dgm:pt>
    <dgm:pt modelId="{BB0F5226-9FCA-40AF-8441-9C26A2D843A6}" type="pres">
      <dgm:prSet presAssocID="{2C9293F1-989E-4076-BE10-4A03E1C88FA1}" presName="bgRect" presStyleLbl="bgShp" presStyleIdx="6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3C6197DA-D435-4631-B06C-93D6C1644314}" type="pres">
      <dgm:prSet presAssocID="{2C9293F1-989E-4076-BE10-4A03E1C88F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C868040-575C-4CC8-83E1-A30B20B6FF2B}" type="pres">
      <dgm:prSet presAssocID="{2C9293F1-989E-4076-BE10-4A03E1C88FA1}" presName="spaceRect" presStyleCnt="0"/>
      <dgm:spPr/>
    </dgm:pt>
    <dgm:pt modelId="{67C70DB9-CEE8-4BD8-8D4C-82AF5C2C3E94}" type="pres">
      <dgm:prSet presAssocID="{2C9293F1-989E-4076-BE10-4A03E1C88FA1}" presName="parTx" presStyleLbl="revTx" presStyleIdx="6" presStyleCnt="8">
        <dgm:presLayoutVars>
          <dgm:chMax val="0"/>
          <dgm:chPref val="0"/>
        </dgm:presLayoutVars>
      </dgm:prSet>
      <dgm:spPr/>
    </dgm:pt>
    <dgm:pt modelId="{831051C4-5D48-43F1-A159-34B430F896A8}" type="pres">
      <dgm:prSet presAssocID="{1EE6FE61-CC53-4098-96DC-9AF56986A494}" presName="sibTrans" presStyleCnt="0"/>
      <dgm:spPr/>
    </dgm:pt>
    <dgm:pt modelId="{57E1CD89-125B-40FA-A48E-89FBAD552E55}" type="pres">
      <dgm:prSet presAssocID="{10AB10E5-0C9D-44C4-AD10-0BF2CE735594}" presName="compNode" presStyleCnt="0"/>
      <dgm:spPr/>
    </dgm:pt>
    <dgm:pt modelId="{D184A091-8837-43D7-A69F-3ACF672D58DA}" type="pres">
      <dgm:prSet presAssocID="{10AB10E5-0C9D-44C4-AD10-0BF2CE735594}" presName="bgRect" presStyleLbl="bgShp" presStyleIdx="7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8CFD1F-A313-467F-98E6-577FB98C8A84}" type="pres">
      <dgm:prSet presAssocID="{10AB10E5-0C9D-44C4-AD10-0BF2CE73559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0DE41529-3FE1-46A2-A97C-B2B1A121AA8D}" type="pres">
      <dgm:prSet presAssocID="{10AB10E5-0C9D-44C4-AD10-0BF2CE735594}" presName="spaceRect" presStyleCnt="0"/>
      <dgm:spPr/>
    </dgm:pt>
    <dgm:pt modelId="{2AD002CC-0CAE-4B72-9897-16CF3AC4352E}" type="pres">
      <dgm:prSet presAssocID="{10AB10E5-0C9D-44C4-AD10-0BF2CE73559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F4F1F03-B550-4840-9F6C-18D296532005}" type="presOf" srcId="{3BB95B5C-4CA6-457C-9E2A-E4476906657B}" destId="{406C7A87-59D9-4971-AEDF-9A0780368AEC}" srcOrd="0" destOrd="0" presId="urn:microsoft.com/office/officeart/2018/2/layout/IconVerticalSolidList"/>
    <dgm:cxn modelId="{B8DEFA09-D66E-4C06-835A-39C9547D805C}" srcId="{0D5593D3-5756-44ED-80F5-B591E40A7377}" destId="{3BB95B5C-4CA6-457C-9E2A-E4476906657B}" srcOrd="4" destOrd="0" parTransId="{0F10D326-908D-46C4-93BE-A8AAFD42732B}" sibTransId="{C0B952D6-D373-4BB1-B9A0-50D255A67D74}"/>
    <dgm:cxn modelId="{F683EA0A-FA23-43DB-B6DC-89FBC025C3BC}" srcId="{0D5593D3-5756-44ED-80F5-B591E40A7377}" destId="{886BF94E-6CDE-4D36-99D4-B5FCDE75BD70}" srcOrd="2" destOrd="0" parTransId="{BBFCB90D-E320-41E6-8507-BD0005ACEBE6}" sibTransId="{40C40331-CFBF-490E-97F9-E531E0F1770B}"/>
    <dgm:cxn modelId="{4D2CF00B-464E-47DF-B713-1C14AF547462}" type="presOf" srcId="{0D5593D3-5756-44ED-80F5-B591E40A7377}" destId="{44611139-D2F4-48C5-B093-687233C59D3E}" srcOrd="0" destOrd="0" presId="urn:microsoft.com/office/officeart/2018/2/layout/IconVerticalSolidList"/>
    <dgm:cxn modelId="{8A18EE0E-5827-4190-8F9D-5CA71B3940BE}" type="presOf" srcId="{6EF6270B-BDE7-427A-A555-43B81246977D}" destId="{E0A43225-9913-4670-BB26-9112E4E797FC}" srcOrd="0" destOrd="0" presId="urn:microsoft.com/office/officeart/2018/2/layout/IconVerticalSolidList"/>
    <dgm:cxn modelId="{8F06E120-3686-40F4-AFC0-B81E78A44427}" type="presOf" srcId="{10AB10E5-0C9D-44C4-AD10-0BF2CE735594}" destId="{2AD002CC-0CAE-4B72-9897-16CF3AC4352E}" srcOrd="0" destOrd="0" presId="urn:microsoft.com/office/officeart/2018/2/layout/IconVerticalSolidList"/>
    <dgm:cxn modelId="{6A8A933E-08DE-4B1C-A972-FA5536414B2B}" type="presOf" srcId="{886BF94E-6CDE-4D36-99D4-B5FCDE75BD70}" destId="{C9A95227-AD4F-4954-945A-220584B03989}" srcOrd="0" destOrd="0" presId="urn:microsoft.com/office/officeart/2018/2/layout/IconVerticalSolidList"/>
    <dgm:cxn modelId="{2BC49242-8694-43E4-A01E-350C782DF3CE}" srcId="{0D5593D3-5756-44ED-80F5-B591E40A7377}" destId="{6EF6270B-BDE7-427A-A555-43B81246977D}" srcOrd="3" destOrd="0" parTransId="{D757E8E7-B9D6-42A7-A8FE-646DE26582A1}" sibTransId="{C9500FBD-4C4C-49D9-B5C1-4A9F941AAC95}"/>
    <dgm:cxn modelId="{AA224A6D-67DF-428E-88E0-EBC4C5717CCC}" srcId="{0D5593D3-5756-44ED-80F5-B591E40A7377}" destId="{2C9293F1-989E-4076-BE10-4A03E1C88FA1}" srcOrd="6" destOrd="0" parTransId="{3D7080FC-1828-4B54-B7C4-7C0E7C102A04}" sibTransId="{1EE6FE61-CC53-4098-96DC-9AF56986A494}"/>
    <dgm:cxn modelId="{1A373B99-DCB0-4E30-A6B6-B8B613A4B9F7}" type="presOf" srcId="{2C9293F1-989E-4076-BE10-4A03E1C88FA1}" destId="{67C70DB9-CEE8-4BD8-8D4C-82AF5C2C3E94}" srcOrd="0" destOrd="0" presId="urn:microsoft.com/office/officeart/2018/2/layout/IconVerticalSolidList"/>
    <dgm:cxn modelId="{0D7DA8AA-BFFC-43F7-AE20-79DB111B9A16}" srcId="{0D5593D3-5756-44ED-80F5-B591E40A7377}" destId="{3AAD9CDB-0EC9-4DD9-85CC-7A9463C97F5E}" srcOrd="1" destOrd="0" parTransId="{03825494-47D0-4083-AC5E-4348D8ED3392}" sibTransId="{05C23259-EAD1-4409-81E1-8E761FE37FF7}"/>
    <dgm:cxn modelId="{14E9D0D9-A98E-458B-82EF-BE526A2BEB75}" srcId="{0D5593D3-5756-44ED-80F5-B591E40A7377}" destId="{ECAD9675-0EDB-4793-9AB2-A740ADC4F281}" srcOrd="5" destOrd="0" parTransId="{1CE1ABFF-6CD6-40B3-BC34-C2B0740454ED}" sibTransId="{E5D81FA2-4AE6-4C3F-A1B4-9CA723D22140}"/>
    <dgm:cxn modelId="{A71ACEE0-B6C9-4430-8243-1B8D2DCA7769}" type="presOf" srcId="{3AAD9CDB-0EC9-4DD9-85CC-7A9463C97F5E}" destId="{203EA35B-1A55-4F65-90CE-7F5352B84365}" srcOrd="0" destOrd="0" presId="urn:microsoft.com/office/officeart/2018/2/layout/IconVerticalSolidList"/>
    <dgm:cxn modelId="{CA0D23E2-F573-498E-BDCF-E9422F1534E4}" srcId="{0D5593D3-5756-44ED-80F5-B591E40A7377}" destId="{CE31F2CA-0EB9-463E-A932-539FE8E3C2C3}" srcOrd="0" destOrd="0" parTransId="{BE1AEDC3-DCDE-4D18-96F8-8C0602254AC1}" sibTransId="{A0ECBBA2-BA93-4EFD-BA63-286AE2631023}"/>
    <dgm:cxn modelId="{376443F3-093C-4071-BFED-9A2C21F2BC71}" srcId="{0D5593D3-5756-44ED-80F5-B591E40A7377}" destId="{10AB10E5-0C9D-44C4-AD10-0BF2CE735594}" srcOrd="7" destOrd="0" parTransId="{721E2445-E7FC-454F-A4E2-25F690B75A97}" sibTransId="{5DD2F219-C88C-4E59-98F3-1AB2816B18FA}"/>
    <dgm:cxn modelId="{83793EFD-7742-49C4-9E4F-531E504EDF50}" type="presOf" srcId="{ECAD9675-0EDB-4793-9AB2-A740ADC4F281}" destId="{89F3E902-B1B9-440E-9863-C7A45695F317}" srcOrd="0" destOrd="0" presId="urn:microsoft.com/office/officeart/2018/2/layout/IconVerticalSolidList"/>
    <dgm:cxn modelId="{9492A5FE-699D-4092-BE96-3452C32B926F}" type="presOf" srcId="{CE31F2CA-0EB9-463E-A932-539FE8E3C2C3}" destId="{D6B1E80D-C059-4630-BE2C-048DEE99769F}" srcOrd="0" destOrd="0" presId="urn:microsoft.com/office/officeart/2018/2/layout/IconVerticalSolidList"/>
    <dgm:cxn modelId="{16EE39F6-65AE-4664-80AB-834FF4DBC2AF}" type="presParOf" srcId="{44611139-D2F4-48C5-B093-687233C59D3E}" destId="{F188BF80-C2D7-45EE-B984-ECDED6D1A7BD}" srcOrd="0" destOrd="0" presId="urn:microsoft.com/office/officeart/2018/2/layout/IconVerticalSolidList"/>
    <dgm:cxn modelId="{B1541BF4-0C08-459A-A621-E7EC79642740}" type="presParOf" srcId="{F188BF80-C2D7-45EE-B984-ECDED6D1A7BD}" destId="{22CBB25B-B28C-43A3-8EAD-D9824E88A29B}" srcOrd="0" destOrd="0" presId="urn:microsoft.com/office/officeart/2018/2/layout/IconVerticalSolidList"/>
    <dgm:cxn modelId="{859C7A17-8540-42FA-A69B-9EB376646116}" type="presParOf" srcId="{F188BF80-C2D7-45EE-B984-ECDED6D1A7BD}" destId="{6FE20C5B-CE39-48E5-BCE5-2E6A690BE8AA}" srcOrd="1" destOrd="0" presId="urn:microsoft.com/office/officeart/2018/2/layout/IconVerticalSolidList"/>
    <dgm:cxn modelId="{89EB4748-73D9-4589-BA8E-40568970B0A9}" type="presParOf" srcId="{F188BF80-C2D7-45EE-B984-ECDED6D1A7BD}" destId="{127A6A16-6DF3-4CEA-9715-A9EE30E1E999}" srcOrd="2" destOrd="0" presId="urn:microsoft.com/office/officeart/2018/2/layout/IconVerticalSolidList"/>
    <dgm:cxn modelId="{B60C6CC5-5E66-4981-A975-C544C1DE84C5}" type="presParOf" srcId="{F188BF80-C2D7-45EE-B984-ECDED6D1A7BD}" destId="{D6B1E80D-C059-4630-BE2C-048DEE99769F}" srcOrd="3" destOrd="0" presId="urn:microsoft.com/office/officeart/2018/2/layout/IconVerticalSolidList"/>
    <dgm:cxn modelId="{916DA618-8546-4DD9-98E0-CA9CAB7556DA}" type="presParOf" srcId="{44611139-D2F4-48C5-B093-687233C59D3E}" destId="{8572E19D-E794-471A-BF16-2493A90E06D3}" srcOrd="1" destOrd="0" presId="urn:microsoft.com/office/officeart/2018/2/layout/IconVerticalSolidList"/>
    <dgm:cxn modelId="{F4A3D69A-8B73-4A48-A8DC-9F36404FE66B}" type="presParOf" srcId="{44611139-D2F4-48C5-B093-687233C59D3E}" destId="{CCD73B34-FCC9-455B-97FB-9CE0EFD2CA57}" srcOrd="2" destOrd="0" presId="urn:microsoft.com/office/officeart/2018/2/layout/IconVerticalSolidList"/>
    <dgm:cxn modelId="{6E88C337-1A36-48BE-842C-0776AF0CAEAE}" type="presParOf" srcId="{CCD73B34-FCC9-455B-97FB-9CE0EFD2CA57}" destId="{E29538CC-66B1-4CB7-A7D3-6FB3D9FFACAC}" srcOrd="0" destOrd="0" presId="urn:microsoft.com/office/officeart/2018/2/layout/IconVerticalSolidList"/>
    <dgm:cxn modelId="{DC7366E4-5FB4-4040-8CDF-FCFAA05BCD96}" type="presParOf" srcId="{CCD73B34-FCC9-455B-97FB-9CE0EFD2CA57}" destId="{A97355E1-45F8-4E1A-A0A4-13D1D0A383BB}" srcOrd="1" destOrd="0" presId="urn:microsoft.com/office/officeart/2018/2/layout/IconVerticalSolidList"/>
    <dgm:cxn modelId="{D303DA3A-2CDD-4549-811A-F5BA61B8C0AE}" type="presParOf" srcId="{CCD73B34-FCC9-455B-97FB-9CE0EFD2CA57}" destId="{6CEDF326-0FF7-4A49-93DF-B1499A635CBC}" srcOrd="2" destOrd="0" presId="urn:microsoft.com/office/officeart/2018/2/layout/IconVerticalSolidList"/>
    <dgm:cxn modelId="{C4070398-EC24-48DF-8656-FC9960B82840}" type="presParOf" srcId="{CCD73B34-FCC9-455B-97FB-9CE0EFD2CA57}" destId="{203EA35B-1A55-4F65-90CE-7F5352B84365}" srcOrd="3" destOrd="0" presId="urn:microsoft.com/office/officeart/2018/2/layout/IconVerticalSolidList"/>
    <dgm:cxn modelId="{D5382298-80CB-4354-AEBE-399F1CB6FB5D}" type="presParOf" srcId="{44611139-D2F4-48C5-B093-687233C59D3E}" destId="{9FD89609-0F49-4B16-A97D-AAEB487D23C7}" srcOrd="3" destOrd="0" presId="urn:microsoft.com/office/officeart/2018/2/layout/IconVerticalSolidList"/>
    <dgm:cxn modelId="{29365EE7-D835-4CDB-A62B-FFFE65923871}" type="presParOf" srcId="{44611139-D2F4-48C5-B093-687233C59D3E}" destId="{2C1347E1-C7BE-42D5-9BDF-E26473072898}" srcOrd="4" destOrd="0" presId="urn:microsoft.com/office/officeart/2018/2/layout/IconVerticalSolidList"/>
    <dgm:cxn modelId="{E2A59CC5-4948-4FD6-8BA2-F16DA82F7325}" type="presParOf" srcId="{2C1347E1-C7BE-42D5-9BDF-E26473072898}" destId="{EC208F7C-1868-4F90-A193-A1C038ADD908}" srcOrd="0" destOrd="0" presId="urn:microsoft.com/office/officeart/2018/2/layout/IconVerticalSolidList"/>
    <dgm:cxn modelId="{00DF0449-E2C9-4875-AA2C-F652B5B8B6C2}" type="presParOf" srcId="{2C1347E1-C7BE-42D5-9BDF-E26473072898}" destId="{A32DF20D-20F4-45B8-8F5E-2DA7F9C2FA06}" srcOrd="1" destOrd="0" presId="urn:microsoft.com/office/officeart/2018/2/layout/IconVerticalSolidList"/>
    <dgm:cxn modelId="{20EAA6F0-A242-47F9-8ABE-676885560C18}" type="presParOf" srcId="{2C1347E1-C7BE-42D5-9BDF-E26473072898}" destId="{4269AFB0-E181-46ED-AD73-FDC4DECFA792}" srcOrd="2" destOrd="0" presId="urn:microsoft.com/office/officeart/2018/2/layout/IconVerticalSolidList"/>
    <dgm:cxn modelId="{61DA897B-53D8-4F2A-A01A-6734A56DAB6D}" type="presParOf" srcId="{2C1347E1-C7BE-42D5-9BDF-E26473072898}" destId="{C9A95227-AD4F-4954-945A-220584B03989}" srcOrd="3" destOrd="0" presId="urn:microsoft.com/office/officeart/2018/2/layout/IconVerticalSolidList"/>
    <dgm:cxn modelId="{6021DBE1-9063-4DAB-815D-0285EE1CA06C}" type="presParOf" srcId="{44611139-D2F4-48C5-B093-687233C59D3E}" destId="{7264BF2A-7A28-45CE-A177-29ABB3FD2BDF}" srcOrd="5" destOrd="0" presId="urn:microsoft.com/office/officeart/2018/2/layout/IconVerticalSolidList"/>
    <dgm:cxn modelId="{03031CAE-53E1-448D-8B48-0F7D74D6EF08}" type="presParOf" srcId="{44611139-D2F4-48C5-B093-687233C59D3E}" destId="{731CA9F4-5CD8-4FDE-A168-C4907782E978}" srcOrd="6" destOrd="0" presId="urn:microsoft.com/office/officeart/2018/2/layout/IconVerticalSolidList"/>
    <dgm:cxn modelId="{88D8205E-06E8-4F6A-BB6E-2EB1665FA931}" type="presParOf" srcId="{731CA9F4-5CD8-4FDE-A168-C4907782E978}" destId="{B3A3BB5C-4D8A-44AF-A798-C6E30AFE162F}" srcOrd="0" destOrd="0" presId="urn:microsoft.com/office/officeart/2018/2/layout/IconVerticalSolidList"/>
    <dgm:cxn modelId="{7040355F-2DEF-457A-BA74-00E4C226084E}" type="presParOf" srcId="{731CA9F4-5CD8-4FDE-A168-C4907782E978}" destId="{A0730A8E-C6AB-4A07-AE0D-AC12EC046AFE}" srcOrd="1" destOrd="0" presId="urn:microsoft.com/office/officeart/2018/2/layout/IconVerticalSolidList"/>
    <dgm:cxn modelId="{15086B97-872C-4D28-A2BD-449351FA46AF}" type="presParOf" srcId="{731CA9F4-5CD8-4FDE-A168-C4907782E978}" destId="{D71B2173-2EAA-4082-B1AA-81E5F4CB6DF4}" srcOrd="2" destOrd="0" presId="urn:microsoft.com/office/officeart/2018/2/layout/IconVerticalSolidList"/>
    <dgm:cxn modelId="{3FBEC375-5034-4C51-8AAC-95BD82BD20B5}" type="presParOf" srcId="{731CA9F4-5CD8-4FDE-A168-C4907782E978}" destId="{E0A43225-9913-4670-BB26-9112E4E797FC}" srcOrd="3" destOrd="0" presId="urn:microsoft.com/office/officeart/2018/2/layout/IconVerticalSolidList"/>
    <dgm:cxn modelId="{3117C9B3-48BC-45B6-9C43-9E964301EC23}" type="presParOf" srcId="{44611139-D2F4-48C5-B093-687233C59D3E}" destId="{87595FCF-84F5-4D04-AB71-666CE1D319F6}" srcOrd="7" destOrd="0" presId="urn:microsoft.com/office/officeart/2018/2/layout/IconVerticalSolidList"/>
    <dgm:cxn modelId="{49A52F1C-C8E5-44D1-91C8-CC9963013BC4}" type="presParOf" srcId="{44611139-D2F4-48C5-B093-687233C59D3E}" destId="{44EC5139-C784-4937-BFBC-5BFFD1655439}" srcOrd="8" destOrd="0" presId="urn:microsoft.com/office/officeart/2018/2/layout/IconVerticalSolidList"/>
    <dgm:cxn modelId="{D6AC3572-1D70-486A-8DBB-0BCDEB6EA8F5}" type="presParOf" srcId="{44EC5139-C784-4937-BFBC-5BFFD1655439}" destId="{C13462D3-2994-4C13-829E-459CB14CD54C}" srcOrd="0" destOrd="0" presId="urn:microsoft.com/office/officeart/2018/2/layout/IconVerticalSolidList"/>
    <dgm:cxn modelId="{FCC1631B-27F7-447B-BA2B-DD8ED1BA5B8F}" type="presParOf" srcId="{44EC5139-C784-4937-BFBC-5BFFD1655439}" destId="{517B2D1C-D0BB-468C-840A-DC06BF61313D}" srcOrd="1" destOrd="0" presId="urn:microsoft.com/office/officeart/2018/2/layout/IconVerticalSolidList"/>
    <dgm:cxn modelId="{73024921-FA3B-4FB3-A441-9943267DD4A7}" type="presParOf" srcId="{44EC5139-C784-4937-BFBC-5BFFD1655439}" destId="{817CE143-2C84-4149-B120-A8BF420815F0}" srcOrd="2" destOrd="0" presId="urn:microsoft.com/office/officeart/2018/2/layout/IconVerticalSolidList"/>
    <dgm:cxn modelId="{5BD8F3F3-22A9-4565-A85B-1B5CFE56561B}" type="presParOf" srcId="{44EC5139-C784-4937-BFBC-5BFFD1655439}" destId="{406C7A87-59D9-4971-AEDF-9A0780368AEC}" srcOrd="3" destOrd="0" presId="urn:microsoft.com/office/officeart/2018/2/layout/IconVerticalSolidList"/>
    <dgm:cxn modelId="{15A8A1CB-FEB7-48B0-AC74-6780A462021A}" type="presParOf" srcId="{44611139-D2F4-48C5-B093-687233C59D3E}" destId="{83497FB1-64B4-4CC5-BAA8-EA19363855C0}" srcOrd="9" destOrd="0" presId="urn:microsoft.com/office/officeart/2018/2/layout/IconVerticalSolidList"/>
    <dgm:cxn modelId="{A4ADD273-159A-49C1-AD6B-6682974B8F08}" type="presParOf" srcId="{44611139-D2F4-48C5-B093-687233C59D3E}" destId="{D6A1B102-7406-489F-9070-4A03324D60CE}" srcOrd="10" destOrd="0" presId="urn:microsoft.com/office/officeart/2018/2/layout/IconVerticalSolidList"/>
    <dgm:cxn modelId="{25AC697E-96D3-44BC-94F1-3C42C3246B71}" type="presParOf" srcId="{D6A1B102-7406-489F-9070-4A03324D60CE}" destId="{8D2C53B4-F6A4-46A3-904D-6F7B1CC1BCEE}" srcOrd="0" destOrd="0" presId="urn:microsoft.com/office/officeart/2018/2/layout/IconVerticalSolidList"/>
    <dgm:cxn modelId="{4B8A042A-EB4F-4EE6-9502-6DEDE02A16FE}" type="presParOf" srcId="{D6A1B102-7406-489F-9070-4A03324D60CE}" destId="{43AED5FF-BDFB-4742-842D-3C4EC70C8806}" srcOrd="1" destOrd="0" presId="urn:microsoft.com/office/officeart/2018/2/layout/IconVerticalSolidList"/>
    <dgm:cxn modelId="{3A9FA42C-32DC-43F7-BE99-37B1EA27D366}" type="presParOf" srcId="{D6A1B102-7406-489F-9070-4A03324D60CE}" destId="{C934BE25-C198-4E35-AAE9-4543CC0A555B}" srcOrd="2" destOrd="0" presId="urn:microsoft.com/office/officeart/2018/2/layout/IconVerticalSolidList"/>
    <dgm:cxn modelId="{4D013CD3-7360-434F-903C-FE8920B09290}" type="presParOf" srcId="{D6A1B102-7406-489F-9070-4A03324D60CE}" destId="{89F3E902-B1B9-440E-9863-C7A45695F317}" srcOrd="3" destOrd="0" presId="urn:microsoft.com/office/officeart/2018/2/layout/IconVerticalSolidList"/>
    <dgm:cxn modelId="{DCA378BD-BE6F-43F9-B7AC-8D8E63CFFB6A}" type="presParOf" srcId="{44611139-D2F4-48C5-B093-687233C59D3E}" destId="{A10DFC94-9341-4136-90F4-B12951A035FC}" srcOrd="11" destOrd="0" presId="urn:microsoft.com/office/officeart/2018/2/layout/IconVerticalSolidList"/>
    <dgm:cxn modelId="{B10ED4FC-2519-4964-B534-A67BCBE52495}" type="presParOf" srcId="{44611139-D2F4-48C5-B093-687233C59D3E}" destId="{41A8F7FB-FF00-4E51-8E6E-79B32C33AEED}" srcOrd="12" destOrd="0" presId="urn:microsoft.com/office/officeart/2018/2/layout/IconVerticalSolidList"/>
    <dgm:cxn modelId="{1A156AE8-62A0-48B9-A7CA-2193626DFD76}" type="presParOf" srcId="{41A8F7FB-FF00-4E51-8E6E-79B32C33AEED}" destId="{BB0F5226-9FCA-40AF-8441-9C26A2D843A6}" srcOrd="0" destOrd="0" presId="urn:microsoft.com/office/officeart/2018/2/layout/IconVerticalSolidList"/>
    <dgm:cxn modelId="{4D1097B8-9059-4610-9099-9098B86A1849}" type="presParOf" srcId="{41A8F7FB-FF00-4E51-8E6E-79B32C33AEED}" destId="{3C6197DA-D435-4631-B06C-93D6C1644314}" srcOrd="1" destOrd="0" presId="urn:microsoft.com/office/officeart/2018/2/layout/IconVerticalSolidList"/>
    <dgm:cxn modelId="{84A6D6E8-4917-4133-ADFE-2036F28A72E9}" type="presParOf" srcId="{41A8F7FB-FF00-4E51-8E6E-79B32C33AEED}" destId="{8C868040-575C-4CC8-83E1-A30B20B6FF2B}" srcOrd="2" destOrd="0" presId="urn:microsoft.com/office/officeart/2018/2/layout/IconVerticalSolidList"/>
    <dgm:cxn modelId="{851E1BA3-C293-4DF1-B735-C2A0F9030602}" type="presParOf" srcId="{41A8F7FB-FF00-4E51-8E6E-79B32C33AEED}" destId="{67C70DB9-CEE8-4BD8-8D4C-82AF5C2C3E94}" srcOrd="3" destOrd="0" presId="urn:microsoft.com/office/officeart/2018/2/layout/IconVerticalSolidList"/>
    <dgm:cxn modelId="{877D1055-099E-4A99-A302-6549A1470125}" type="presParOf" srcId="{44611139-D2F4-48C5-B093-687233C59D3E}" destId="{831051C4-5D48-43F1-A159-34B430F896A8}" srcOrd="13" destOrd="0" presId="urn:microsoft.com/office/officeart/2018/2/layout/IconVerticalSolidList"/>
    <dgm:cxn modelId="{7133E249-FA5E-4625-9231-FD86CB883F20}" type="presParOf" srcId="{44611139-D2F4-48C5-B093-687233C59D3E}" destId="{57E1CD89-125B-40FA-A48E-89FBAD552E55}" srcOrd="14" destOrd="0" presId="urn:microsoft.com/office/officeart/2018/2/layout/IconVerticalSolidList"/>
    <dgm:cxn modelId="{2C4021CC-0BED-477D-84A9-B00BC5378B9A}" type="presParOf" srcId="{57E1CD89-125B-40FA-A48E-89FBAD552E55}" destId="{D184A091-8837-43D7-A69F-3ACF672D58DA}" srcOrd="0" destOrd="0" presId="urn:microsoft.com/office/officeart/2018/2/layout/IconVerticalSolidList"/>
    <dgm:cxn modelId="{B9C18E82-8707-4BC3-BFE6-F60F8284E10B}" type="presParOf" srcId="{57E1CD89-125B-40FA-A48E-89FBAD552E55}" destId="{A38CFD1F-A313-467F-98E6-577FB98C8A84}" srcOrd="1" destOrd="0" presId="urn:microsoft.com/office/officeart/2018/2/layout/IconVerticalSolidList"/>
    <dgm:cxn modelId="{554B2A54-745B-4B49-8D91-BEACCA7C732E}" type="presParOf" srcId="{57E1CD89-125B-40FA-A48E-89FBAD552E55}" destId="{0DE41529-3FE1-46A2-A97C-B2B1A121AA8D}" srcOrd="2" destOrd="0" presId="urn:microsoft.com/office/officeart/2018/2/layout/IconVerticalSolidList"/>
    <dgm:cxn modelId="{B2CC06D3-3CE3-4465-BAB2-DE6CE01A7120}" type="presParOf" srcId="{57E1CD89-125B-40FA-A48E-89FBAD552E55}" destId="{2AD002CC-0CAE-4B72-9897-16CF3AC435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5593D3-5756-44ED-80F5-B591E40A73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E31F2CA-0EB9-463E-A932-539FE8E3C2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Stock Market Trading Recommendations</a:t>
          </a:r>
        </a:p>
      </dgm:t>
    </dgm:pt>
    <dgm:pt modelId="{BE1AEDC3-DCDE-4D18-96F8-8C0602254AC1}" type="parTrans" cxnId="{CA0D23E2-F573-498E-BDCF-E9422F1534E4}">
      <dgm:prSet/>
      <dgm:spPr/>
      <dgm:t>
        <a:bodyPr/>
        <a:lstStyle/>
        <a:p>
          <a:endParaRPr lang="en-US" sz="1600"/>
        </a:p>
      </dgm:t>
    </dgm:pt>
    <dgm:pt modelId="{A0ECBBA2-BA93-4EFD-BA63-286AE2631023}" type="sibTrans" cxnId="{CA0D23E2-F573-498E-BDCF-E9422F1534E4}">
      <dgm:prSet/>
      <dgm:spPr/>
      <dgm:t>
        <a:bodyPr/>
        <a:lstStyle/>
        <a:p>
          <a:endParaRPr lang="en-US" sz="1600"/>
        </a:p>
      </dgm:t>
    </dgm:pt>
    <dgm:pt modelId="{3AAD9CDB-0EC9-4DD9-85CC-7A9463C97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Portfolio Health Analysis</a:t>
          </a:r>
        </a:p>
      </dgm:t>
    </dgm:pt>
    <dgm:pt modelId="{03825494-47D0-4083-AC5E-4348D8ED3392}" type="parTrans" cxnId="{0D7DA8AA-BFFC-43F7-AE20-79DB111B9A16}">
      <dgm:prSet/>
      <dgm:spPr/>
      <dgm:t>
        <a:bodyPr/>
        <a:lstStyle/>
        <a:p>
          <a:endParaRPr lang="en-US" sz="1600"/>
        </a:p>
      </dgm:t>
    </dgm:pt>
    <dgm:pt modelId="{05C23259-EAD1-4409-81E1-8E761FE37FF7}" type="sibTrans" cxnId="{0D7DA8AA-BFFC-43F7-AE20-79DB111B9A16}">
      <dgm:prSet/>
      <dgm:spPr/>
      <dgm:t>
        <a:bodyPr/>
        <a:lstStyle/>
        <a:p>
          <a:endParaRPr lang="en-US" sz="1600"/>
        </a:p>
      </dgm:t>
    </dgm:pt>
    <dgm:pt modelId="{886BF94E-6CDE-4D36-99D4-B5FCDE75BD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Al-Powered Bot – LiMo</a:t>
          </a:r>
        </a:p>
      </dgm:t>
    </dgm:pt>
    <dgm:pt modelId="{BBFCB90D-E320-41E6-8507-BD0005ACEBE6}" type="parTrans" cxnId="{F683EA0A-FA23-43DB-B6DC-89FBC025C3BC}">
      <dgm:prSet/>
      <dgm:spPr/>
      <dgm:t>
        <a:bodyPr/>
        <a:lstStyle/>
        <a:p>
          <a:endParaRPr lang="en-US" sz="1600"/>
        </a:p>
      </dgm:t>
    </dgm:pt>
    <dgm:pt modelId="{40C40331-CFBF-490E-97F9-E531E0F1770B}" type="sibTrans" cxnId="{F683EA0A-FA23-43DB-B6DC-89FBC025C3BC}">
      <dgm:prSet/>
      <dgm:spPr/>
      <dgm:t>
        <a:bodyPr/>
        <a:lstStyle/>
        <a:p>
          <a:endParaRPr lang="en-US" sz="1600"/>
        </a:p>
      </dgm:t>
    </dgm:pt>
    <dgm:pt modelId="{6EF6270B-BDE7-427A-A555-43B8124697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IPO Verdicts</a:t>
          </a:r>
        </a:p>
      </dgm:t>
    </dgm:pt>
    <dgm:pt modelId="{D757E8E7-B9D6-42A7-A8FE-646DE26582A1}" type="parTrans" cxnId="{2BC49242-8694-43E4-A01E-350C782DF3CE}">
      <dgm:prSet/>
      <dgm:spPr/>
      <dgm:t>
        <a:bodyPr/>
        <a:lstStyle/>
        <a:p>
          <a:endParaRPr lang="en-US" sz="1600"/>
        </a:p>
      </dgm:t>
    </dgm:pt>
    <dgm:pt modelId="{C9500FBD-4C4C-49D9-B5C1-4A9F941AAC95}" type="sibTrans" cxnId="{2BC49242-8694-43E4-A01E-350C782DF3CE}">
      <dgm:prSet/>
      <dgm:spPr/>
      <dgm:t>
        <a:bodyPr/>
        <a:lstStyle/>
        <a:p>
          <a:endParaRPr lang="en-US" sz="1600"/>
        </a:p>
      </dgm:t>
    </dgm:pt>
    <dgm:pt modelId="{3BB95B5C-4CA6-457C-9E2A-E447690665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Watchlist Stocks and Stock Alerts</a:t>
          </a:r>
        </a:p>
      </dgm:t>
    </dgm:pt>
    <dgm:pt modelId="{0F10D326-908D-46C4-93BE-A8AAFD42732B}" type="parTrans" cxnId="{B8DEFA09-D66E-4C06-835A-39C9547D805C}">
      <dgm:prSet/>
      <dgm:spPr/>
      <dgm:t>
        <a:bodyPr/>
        <a:lstStyle/>
        <a:p>
          <a:endParaRPr lang="en-US" sz="1600"/>
        </a:p>
      </dgm:t>
    </dgm:pt>
    <dgm:pt modelId="{C0B952D6-D373-4BB1-B9A0-50D255A67D74}" type="sibTrans" cxnId="{B8DEFA09-D66E-4C06-835A-39C9547D805C}">
      <dgm:prSet/>
      <dgm:spPr/>
      <dgm:t>
        <a:bodyPr/>
        <a:lstStyle/>
        <a:p>
          <a:endParaRPr lang="en-US" sz="1600"/>
        </a:p>
      </dgm:t>
    </dgm:pt>
    <dgm:pt modelId="{ECAD9675-0EDB-4793-9AB2-A740ADC4F2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insights and Market Sentiment</a:t>
          </a:r>
        </a:p>
      </dgm:t>
    </dgm:pt>
    <dgm:pt modelId="{1CE1ABFF-6CD6-40B3-BC34-C2B0740454ED}" type="parTrans" cxnId="{14E9D0D9-A98E-458B-82EF-BE526A2BEB75}">
      <dgm:prSet/>
      <dgm:spPr/>
      <dgm:t>
        <a:bodyPr/>
        <a:lstStyle/>
        <a:p>
          <a:endParaRPr lang="en-US" sz="1600"/>
        </a:p>
      </dgm:t>
    </dgm:pt>
    <dgm:pt modelId="{E5D81FA2-4AE6-4C3F-A1B4-9CA723D22140}" type="sibTrans" cxnId="{14E9D0D9-A98E-458B-82EF-BE526A2BEB75}">
      <dgm:prSet/>
      <dgm:spPr/>
      <dgm:t>
        <a:bodyPr/>
        <a:lstStyle/>
        <a:p>
          <a:endParaRPr lang="en-US" sz="1600"/>
        </a:p>
      </dgm:t>
    </dgm:pt>
    <dgm:pt modelId="{2C9293F1-989E-4076-BE10-4A03E1C88F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Academy</a:t>
          </a:r>
        </a:p>
      </dgm:t>
    </dgm:pt>
    <dgm:pt modelId="{3D7080FC-1828-4B54-B7C4-7C0E7C102A04}" type="parTrans" cxnId="{AA224A6D-67DF-428E-88E0-EBC4C5717CCC}">
      <dgm:prSet/>
      <dgm:spPr/>
      <dgm:t>
        <a:bodyPr/>
        <a:lstStyle/>
        <a:p>
          <a:endParaRPr lang="en-US" sz="1600"/>
        </a:p>
      </dgm:t>
    </dgm:pt>
    <dgm:pt modelId="{1EE6FE61-CC53-4098-96DC-9AF56986A494}" type="sibTrans" cxnId="{AA224A6D-67DF-428E-88E0-EBC4C5717CCC}">
      <dgm:prSet/>
      <dgm:spPr/>
      <dgm:t>
        <a:bodyPr/>
        <a:lstStyle/>
        <a:p>
          <a:endParaRPr lang="en-US" sz="1600"/>
        </a:p>
      </dgm:t>
    </dgm:pt>
    <dgm:pt modelId="{10AB10E5-0C9D-44C4-AD10-0BF2CE7355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Baskets</a:t>
          </a:r>
        </a:p>
      </dgm:t>
    </dgm:pt>
    <dgm:pt modelId="{721E2445-E7FC-454F-A4E2-25F690B75A97}" type="parTrans" cxnId="{376443F3-093C-4071-BFED-9A2C21F2BC71}">
      <dgm:prSet/>
      <dgm:spPr/>
      <dgm:t>
        <a:bodyPr/>
        <a:lstStyle/>
        <a:p>
          <a:endParaRPr lang="en-US" sz="1600"/>
        </a:p>
      </dgm:t>
    </dgm:pt>
    <dgm:pt modelId="{5DD2F219-C88C-4E59-98F3-1AB2816B18FA}" type="sibTrans" cxnId="{376443F3-093C-4071-BFED-9A2C21F2BC71}">
      <dgm:prSet/>
      <dgm:spPr/>
      <dgm:t>
        <a:bodyPr/>
        <a:lstStyle/>
        <a:p>
          <a:endParaRPr lang="en-US" sz="1600"/>
        </a:p>
      </dgm:t>
    </dgm:pt>
    <dgm:pt modelId="{44611139-D2F4-48C5-B093-687233C59D3E}" type="pres">
      <dgm:prSet presAssocID="{0D5593D3-5756-44ED-80F5-B591E40A7377}" presName="root" presStyleCnt="0">
        <dgm:presLayoutVars>
          <dgm:dir/>
          <dgm:resizeHandles val="exact"/>
        </dgm:presLayoutVars>
      </dgm:prSet>
      <dgm:spPr/>
    </dgm:pt>
    <dgm:pt modelId="{F188BF80-C2D7-45EE-B984-ECDED6D1A7BD}" type="pres">
      <dgm:prSet presAssocID="{CE31F2CA-0EB9-463E-A932-539FE8E3C2C3}" presName="compNode" presStyleCnt="0"/>
      <dgm:spPr/>
    </dgm:pt>
    <dgm:pt modelId="{22CBB25B-B28C-43A3-8EAD-D9824E88A29B}" type="pres">
      <dgm:prSet presAssocID="{CE31F2CA-0EB9-463E-A932-539FE8E3C2C3}" presName="bgRect" presStyleLbl="bgShp" presStyleIdx="0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6FE20C5B-CE39-48E5-BCE5-2E6A690BE8AA}" type="pres">
      <dgm:prSet presAssocID="{CE31F2CA-0EB9-463E-A932-539FE8E3C2C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27A6A16-6DF3-4CEA-9715-A9EE30E1E999}" type="pres">
      <dgm:prSet presAssocID="{CE31F2CA-0EB9-463E-A932-539FE8E3C2C3}" presName="spaceRect" presStyleCnt="0"/>
      <dgm:spPr/>
    </dgm:pt>
    <dgm:pt modelId="{D6B1E80D-C059-4630-BE2C-048DEE99769F}" type="pres">
      <dgm:prSet presAssocID="{CE31F2CA-0EB9-463E-A932-539FE8E3C2C3}" presName="parTx" presStyleLbl="revTx" presStyleIdx="0" presStyleCnt="8">
        <dgm:presLayoutVars>
          <dgm:chMax val="0"/>
          <dgm:chPref val="0"/>
        </dgm:presLayoutVars>
      </dgm:prSet>
      <dgm:spPr/>
    </dgm:pt>
    <dgm:pt modelId="{8572E19D-E794-471A-BF16-2493A90E06D3}" type="pres">
      <dgm:prSet presAssocID="{A0ECBBA2-BA93-4EFD-BA63-286AE2631023}" presName="sibTrans" presStyleCnt="0"/>
      <dgm:spPr/>
    </dgm:pt>
    <dgm:pt modelId="{CCD73B34-FCC9-455B-97FB-9CE0EFD2CA57}" type="pres">
      <dgm:prSet presAssocID="{3AAD9CDB-0EC9-4DD9-85CC-7A9463C97F5E}" presName="compNode" presStyleCnt="0"/>
      <dgm:spPr/>
    </dgm:pt>
    <dgm:pt modelId="{E29538CC-66B1-4CB7-A7D3-6FB3D9FFACAC}" type="pres">
      <dgm:prSet presAssocID="{3AAD9CDB-0EC9-4DD9-85CC-7A9463C97F5E}" presName="bgRect" presStyleLbl="bgShp" presStyleIdx="1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97355E1-45F8-4E1A-A0A4-13D1D0A383BB}" type="pres">
      <dgm:prSet presAssocID="{3AAD9CDB-0EC9-4DD9-85CC-7A9463C97F5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CEDF326-0FF7-4A49-93DF-B1499A635CBC}" type="pres">
      <dgm:prSet presAssocID="{3AAD9CDB-0EC9-4DD9-85CC-7A9463C97F5E}" presName="spaceRect" presStyleCnt="0"/>
      <dgm:spPr/>
    </dgm:pt>
    <dgm:pt modelId="{203EA35B-1A55-4F65-90CE-7F5352B84365}" type="pres">
      <dgm:prSet presAssocID="{3AAD9CDB-0EC9-4DD9-85CC-7A9463C97F5E}" presName="parTx" presStyleLbl="revTx" presStyleIdx="1" presStyleCnt="8">
        <dgm:presLayoutVars>
          <dgm:chMax val="0"/>
          <dgm:chPref val="0"/>
        </dgm:presLayoutVars>
      </dgm:prSet>
      <dgm:spPr/>
    </dgm:pt>
    <dgm:pt modelId="{9FD89609-0F49-4B16-A97D-AAEB487D23C7}" type="pres">
      <dgm:prSet presAssocID="{05C23259-EAD1-4409-81E1-8E761FE37FF7}" presName="sibTrans" presStyleCnt="0"/>
      <dgm:spPr/>
    </dgm:pt>
    <dgm:pt modelId="{2C1347E1-C7BE-42D5-9BDF-E26473072898}" type="pres">
      <dgm:prSet presAssocID="{886BF94E-6CDE-4D36-99D4-B5FCDE75BD70}" presName="compNode" presStyleCnt="0"/>
      <dgm:spPr/>
    </dgm:pt>
    <dgm:pt modelId="{EC208F7C-1868-4F90-A193-A1C038ADD908}" type="pres">
      <dgm:prSet presAssocID="{886BF94E-6CDE-4D36-99D4-B5FCDE75BD70}" presName="bgRect" presStyleLbl="bgShp" presStyleIdx="2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2DF20D-20F4-45B8-8F5E-2DA7F9C2FA06}" type="pres">
      <dgm:prSet presAssocID="{886BF94E-6CDE-4D36-99D4-B5FCDE75BD7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9AFB0-E181-46ED-AD73-FDC4DECFA792}" type="pres">
      <dgm:prSet presAssocID="{886BF94E-6CDE-4D36-99D4-B5FCDE75BD70}" presName="spaceRect" presStyleCnt="0"/>
      <dgm:spPr/>
    </dgm:pt>
    <dgm:pt modelId="{C9A95227-AD4F-4954-945A-220584B03989}" type="pres">
      <dgm:prSet presAssocID="{886BF94E-6CDE-4D36-99D4-B5FCDE75BD70}" presName="parTx" presStyleLbl="revTx" presStyleIdx="2" presStyleCnt="8">
        <dgm:presLayoutVars>
          <dgm:chMax val="0"/>
          <dgm:chPref val="0"/>
        </dgm:presLayoutVars>
      </dgm:prSet>
      <dgm:spPr/>
    </dgm:pt>
    <dgm:pt modelId="{7264BF2A-7A28-45CE-A177-29ABB3FD2BDF}" type="pres">
      <dgm:prSet presAssocID="{40C40331-CFBF-490E-97F9-E531E0F1770B}" presName="sibTrans" presStyleCnt="0"/>
      <dgm:spPr/>
    </dgm:pt>
    <dgm:pt modelId="{731CA9F4-5CD8-4FDE-A168-C4907782E978}" type="pres">
      <dgm:prSet presAssocID="{6EF6270B-BDE7-427A-A555-43B81246977D}" presName="compNode" presStyleCnt="0"/>
      <dgm:spPr/>
    </dgm:pt>
    <dgm:pt modelId="{B3A3BB5C-4D8A-44AF-A798-C6E30AFE162F}" type="pres">
      <dgm:prSet presAssocID="{6EF6270B-BDE7-427A-A555-43B81246977D}" presName="bgRect" presStyleLbl="bgShp" presStyleIdx="3" presStyleCnt="8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A0730A8E-C6AB-4A07-AE0D-AC12EC046AFE}" type="pres">
      <dgm:prSet presAssocID="{6EF6270B-BDE7-427A-A555-43B81246977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71B2173-2EAA-4082-B1AA-81E5F4CB6DF4}" type="pres">
      <dgm:prSet presAssocID="{6EF6270B-BDE7-427A-A555-43B81246977D}" presName="spaceRect" presStyleCnt="0"/>
      <dgm:spPr/>
    </dgm:pt>
    <dgm:pt modelId="{E0A43225-9913-4670-BB26-9112E4E797FC}" type="pres">
      <dgm:prSet presAssocID="{6EF6270B-BDE7-427A-A555-43B81246977D}" presName="parTx" presStyleLbl="revTx" presStyleIdx="3" presStyleCnt="8">
        <dgm:presLayoutVars>
          <dgm:chMax val="0"/>
          <dgm:chPref val="0"/>
        </dgm:presLayoutVars>
      </dgm:prSet>
      <dgm:spPr/>
    </dgm:pt>
    <dgm:pt modelId="{87595FCF-84F5-4D04-AB71-666CE1D319F6}" type="pres">
      <dgm:prSet presAssocID="{C9500FBD-4C4C-49D9-B5C1-4A9F941AAC95}" presName="sibTrans" presStyleCnt="0"/>
      <dgm:spPr/>
    </dgm:pt>
    <dgm:pt modelId="{44EC5139-C784-4937-BFBC-5BFFD1655439}" type="pres">
      <dgm:prSet presAssocID="{3BB95B5C-4CA6-457C-9E2A-E4476906657B}" presName="compNode" presStyleCnt="0"/>
      <dgm:spPr/>
    </dgm:pt>
    <dgm:pt modelId="{C13462D3-2994-4C13-829E-459CB14CD54C}" type="pres">
      <dgm:prSet presAssocID="{3BB95B5C-4CA6-457C-9E2A-E4476906657B}" presName="bgRect" presStyleLbl="bgShp" presStyleIdx="4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517B2D1C-D0BB-468C-840A-DC06BF61313D}" type="pres">
      <dgm:prSet presAssocID="{3BB95B5C-4CA6-457C-9E2A-E447690665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17CE143-2C84-4149-B120-A8BF420815F0}" type="pres">
      <dgm:prSet presAssocID="{3BB95B5C-4CA6-457C-9E2A-E4476906657B}" presName="spaceRect" presStyleCnt="0"/>
      <dgm:spPr/>
    </dgm:pt>
    <dgm:pt modelId="{406C7A87-59D9-4971-AEDF-9A0780368AEC}" type="pres">
      <dgm:prSet presAssocID="{3BB95B5C-4CA6-457C-9E2A-E4476906657B}" presName="parTx" presStyleLbl="revTx" presStyleIdx="4" presStyleCnt="8">
        <dgm:presLayoutVars>
          <dgm:chMax val="0"/>
          <dgm:chPref val="0"/>
        </dgm:presLayoutVars>
      </dgm:prSet>
      <dgm:spPr/>
    </dgm:pt>
    <dgm:pt modelId="{83497FB1-64B4-4CC5-BAA8-EA19363855C0}" type="pres">
      <dgm:prSet presAssocID="{C0B952D6-D373-4BB1-B9A0-50D255A67D74}" presName="sibTrans" presStyleCnt="0"/>
      <dgm:spPr/>
    </dgm:pt>
    <dgm:pt modelId="{D6A1B102-7406-489F-9070-4A03324D60CE}" type="pres">
      <dgm:prSet presAssocID="{ECAD9675-0EDB-4793-9AB2-A740ADC4F281}" presName="compNode" presStyleCnt="0"/>
      <dgm:spPr/>
    </dgm:pt>
    <dgm:pt modelId="{8D2C53B4-F6A4-46A3-904D-6F7B1CC1BCEE}" type="pres">
      <dgm:prSet presAssocID="{ECAD9675-0EDB-4793-9AB2-A740ADC4F281}" presName="bgRect" presStyleLbl="bgShp" presStyleIdx="5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43AED5FF-BDFB-4742-842D-3C4EC70C8806}" type="pres">
      <dgm:prSet presAssocID="{ECAD9675-0EDB-4793-9AB2-A740ADC4F28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34BE25-C198-4E35-AAE9-4543CC0A555B}" type="pres">
      <dgm:prSet presAssocID="{ECAD9675-0EDB-4793-9AB2-A740ADC4F281}" presName="spaceRect" presStyleCnt="0"/>
      <dgm:spPr/>
    </dgm:pt>
    <dgm:pt modelId="{89F3E902-B1B9-440E-9863-C7A45695F317}" type="pres">
      <dgm:prSet presAssocID="{ECAD9675-0EDB-4793-9AB2-A740ADC4F281}" presName="parTx" presStyleLbl="revTx" presStyleIdx="5" presStyleCnt="8">
        <dgm:presLayoutVars>
          <dgm:chMax val="0"/>
          <dgm:chPref val="0"/>
        </dgm:presLayoutVars>
      </dgm:prSet>
      <dgm:spPr/>
    </dgm:pt>
    <dgm:pt modelId="{A10DFC94-9341-4136-90F4-B12951A035FC}" type="pres">
      <dgm:prSet presAssocID="{E5D81FA2-4AE6-4C3F-A1B4-9CA723D22140}" presName="sibTrans" presStyleCnt="0"/>
      <dgm:spPr/>
    </dgm:pt>
    <dgm:pt modelId="{41A8F7FB-FF00-4E51-8E6E-79B32C33AEED}" type="pres">
      <dgm:prSet presAssocID="{2C9293F1-989E-4076-BE10-4A03E1C88FA1}" presName="compNode" presStyleCnt="0"/>
      <dgm:spPr/>
    </dgm:pt>
    <dgm:pt modelId="{BB0F5226-9FCA-40AF-8441-9C26A2D843A6}" type="pres">
      <dgm:prSet presAssocID="{2C9293F1-989E-4076-BE10-4A03E1C88FA1}" presName="bgRect" presStyleLbl="bgShp" presStyleIdx="6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3C6197DA-D435-4631-B06C-93D6C1644314}" type="pres">
      <dgm:prSet presAssocID="{2C9293F1-989E-4076-BE10-4A03E1C88F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C868040-575C-4CC8-83E1-A30B20B6FF2B}" type="pres">
      <dgm:prSet presAssocID="{2C9293F1-989E-4076-BE10-4A03E1C88FA1}" presName="spaceRect" presStyleCnt="0"/>
      <dgm:spPr/>
    </dgm:pt>
    <dgm:pt modelId="{67C70DB9-CEE8-4BD8-8D4C-82AF5C2C3E94}" type="pres">
      <dgm:prSet presAssocID="{2C9293F1-989E-4076-BE10-4A03E1C88FA1}" presName="parTx" presStyleLbl="revTx" presStyleIdx="6" presStyleCnt="8">
        <dgm:presLayoutVars>
          <dgm:chMax val="0"/>
          <dgm:chPref val="0"/>
        </dgm:presLayoutVars>
      </dgm:prSet>
      <dgm:spPr/>
    </dgm:pt>
    <dgm:pt modelId="{831051C4-5D48-43F1-A159-34B430F896A8}" type="pres">
      <dgm:prSet presAssocID="{1EE6FE61-CC53-4098-96DC-9AF56986A494}" presName="sibTrans" presStyleCnt="0"/>
      <dgm:spPr/>
    </dgm:pt>
    <dgm:pt modelId="{57E1CD89-125B-40FA-A48E-89FBAD552E55}" type="pres">
      <dgm:prSet presAssocID="{10AB10E5-0C9D-44C4-AD10-0BF2CE735594}" presName="compNode" presStyleCnt="0"/>
      <dgm:spPr/>
    </dgm:pt>
    <dgm:pt modelId="{D184A091-8837-43D7-A69F-3ACF672D58DA}" type="pres">
      <dgm:prSet presAssocID="{10AB10E5-0C9D-44C4-AD10-0BF2CE735594}" presName="bgRect" presStyleLbl="bgShp" presStyleIdx="7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8CFD1F-A313-467F-98E6-577FB98C8A84}" type="pres">
      <dgm:prSet presAssocID="{10AB10E5-0C9D-44C4-AD10-0BF2CE73559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0DE41529-3FE1-46A2-A97C-B2B1A121AA8D}" type="pres">
      <dgm:prSet presAssocID="{10AB10E5-0C9D-44C4-AD10-0BF2CE735594}" presName="spaceRect" presStyleCnt="0"/>
      <dgm:spPr/>
    </dgm:pt>
    <dgm:pt modelId="{2AD002CC-0CAE-4B72-9897-16CF3AC4352E}" type="pres">
      <dgm:prSet presAssocID="{10AB10E5-0C9D-44C4-AD10-0BF2CE73559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F4F1F03-B550-4840-9F6C-18D296532005}" type="presOf" srcId="{3BB95B5C-4CA6-457C-9E2A-E4476906657B}" destId="{406C7A87-59D9-4971-AEDF-9A0780368AEC}" srcOrd="0" destOrd="0" presId="urn:microsoft.com/office/officeart/2018/2/layout/IconVerticalSolidList"/>
    <dgm:cxn modelId="{B8DEFA09-D66E-4C06-835A-39C9547D805C}" srcId="{0D5593D3-5756-44ED-80F5-B591E40A7377}" destId="{3BB95B5C-4CA6-457C-9E2A-E4476906657B}" srcOrd="4" destOrd="0" parTransId="{0F10D326-908D-46C4-93BE-A8AAFD42732B}" sibTransId="{C0B952D6-D373-4BB1-B9A0-50D255A67D74}"/>
    <dgm:cxn modelId="{F683EA0A-FA23-43DB-B6DC-89FBC025C3BC}" srcId="{0D5593D3-5756-44ED-80F5-B591E40A7377}" destId="{886BF94E-6CDE-4D36-99D4-B5FCDE75BD70}" srcOrd="2" destOrd="0" parTransId="{BBFCB90D-E320-41E6-8507-BD0005ACEBE6}" sibTransId="{40C40331-CFBF-490E-97F9-E531E0F1770B}"/>
    <dgm:cxn modelId="{4D2CF00B-464E-47DF-B713-1C14AF547462}" type="presOf" srcId="{0D5593D3-5756-44ED-80F5-B591E40A7377}" destId="{44611139-D2F4-48C5-B093-687233C59D3E}" srcOrd="0" destOrd="0" presId="urn:microsoft.com/office/officeart/2018/2/layout/IconVerticalSolidList"/>
    <dgm:cxn modelId="{8A18EE0E-5827-4190-8F9D-5CA71B3940BE}" type="presOf" srcId="{6EF6270B-BDE7-427A-A555-43B81246977D}" destId="{E0A43225-9913-4670-BB26-9112E4E797FC}" srcOrd="0" destOrd="0" presId="urn:microsoft.com/office/officeart/2018/2/layout/IconVerticalSolidList"/>
    <dgm:cxn modelId="{8F06E120-3686-40F4-AFC0-B81E78A44427}" type="presOf" srcId="{10AB10E5-0C9D-44C4-AD10-0BF2CE735594}" destId="{2AD002CC-0CAE-4B72-9897-16CF3AC4352E}" srcOrd="0" destOrd="0" presId="urn:microsoft.com/office/officeart/2018/2/layout/IconVerticalSolidList"/>
    <dgm:cxn modelId="{6A8A933E-08DE-4B1C-A972-FA5536414B2B}" type="presOf" srcId="{886BF94E-6CDE-4D36-99D4-B5FCDE75BD70}" destId="{C9A95227-AD4F-4954-945A-220584B03989}" srcOrd="0" destOrd="0" presId="urn:microsoft.com/office/officeart/2018/2/layout/IconVerticalSolidList"/>
    <dgm:cxn modelId="{2BC49242-8694-43E4-A01E-350C782DF3CE}" srcId="{0D5593D3-5756-44ED-80F5-B591E40A7377}" destId="{6EF6270B-BDE7-427A-A555-43B81246977D}" srcOrd="3" destOrd="0" parTransId="{D757E8E7-B9D6-42A7-A8FE-646DE26582A1}" sibTransId="{C9500FBD-4C4C-49D9-B5C1-4A9F941AAC95}"/>
    <dgm:cxn modelId="{AA224A6D-67DF-428E-88E0-EBC4C5717CCC}" srcId="{0D5593D3-5756-44ED-80F5-B591E40A7377}" destId="{2C9293F1-989E-4076-BE10-4A03E1C88FA1}" srcOrd="6" destOrd="0" parTransId="{3D7080FC-1828-4B54-B7C4-7C0E7C102A04}" sibTransId="{1EE6FE61-CC53-4098-96DC-9AF56986A494}"/>
    <dgm:cxn modelId="{1A373B99-DCB0-4E30-A6B6-B8B613A4B9F7}" type="presOf" srcId="{2C9293F1-989E-4076-BE10-4A03E1C88FA1}" destId="{67C70DB9-CEE8-4BD8-8D4C-82AF5C2C3E94}" srcOrd="0" destOrd="0" presId="urn:microsoft.com/office/officeart/2018/2/layout/IconVerticalSolidList"/>
    <dgm:cxn modelId="{0D7DA8AA-BFFC-43F7-AE20-79DB111B9A16}" srcId="{0D5593D3-5756-44ED-80F5-B591E40A7377}" destId="{3AAD9CDB-0EC9-4DD9-85CC-7A9463C97F5E}" srcOrd="1" destOrd="0" parTransId="{03825494-47D0-4083-AC5E-4348D8ED3392}" sibTransId="{05C23259-EAD1-4409-81E1-8E761FE37FF7}"/>
    <dgm:cxn modelId="{14E9D0D9-A98E-458B-82EF-BE526A2BEB75}" srcId="{0D5593D3-5756-44ED-80F5-B591E40A7377}" destId="{ECAD9675-0EDB-4793-9AB2-A740ADC4F281}" srcOrd="5" destOrd="0" parTransId="{1CE1ABFF-6CD6-40B3-BC34-C2B0740454ED}" sibTransId="{E5D81FA2-4AE6-4C3F-A1B4-9CA723D22140}"/>
    <dgm:cxn modelId="{A71ACEE0-B6C9-4430-8243-1B8D2DCA7769}" type="presOf" srcId="{3AAD9CDB-0EC9-4DD9-85CC-7A9463C97F5E}" destId="{203EA35B-1A55-4F65-90CE-7F5352B84365}" srcOrd="0" destOrd="0" presId="urn:microsoft.com/office/officeart/2018/2/layout/IconVerticalSolidList"/>
    <dgm:cxn modelId="{CA0D23E2-F573-498E-BDCF-E9422F1534E4}" srcId="{0D5593D3-5756-44ED-80F5-B591E40A7377}" destId="{CE31F2CA-0EB9-463E-A932-539FE8E3C2C3}" srcOrd="0" destOrd="0" parTransId="{BE1AEDC3-DCDE-4D18-96F8-8C0602254AC1}" sibTransId="{A0ECBBA2-BA93-4EFD-BA63-286AE2631023}"/>
    <dgm:cxn modelId="{376443F3-093C-4071-BFED-9A2C21F2BC71}" srcId="{0D5593D3-5756-44ED-80F5-B591E40A7377}" destId="{10AB10E5-0C9D-44C4-AD10-0BF2CE735594}" srcOrd="7" destOrd="0" parTransId="{721E2445-E7FC-454F-A4E2-25F690B75A97}" sibTransId="{5DD2F219-C88C-4E59-98F3-1AB2816B18FA}"/>
    <dgm:cxn modelId="{83793EFD-7742-49C4-9E4F-531E504EDF50}" type="presOf" srcId="{ECAD9675-0EDB-4793-9AB2-A740ADC4F281}" destId="{89F3E902-B1B9-440E-9863-C7A45695F317}" srcOrd="0" destOrd="0" presId="urn:microsoft.com/office/officeart/2018/2/layout/IconVerticalSolidList"/>
    <dgm:cxn modelId="{9492A5FE-699D-4092-BE96-3452C32B926F}" type="presOf" srcId="{CE31F2CA-0EB9-463E-A932-539FE8E3C2C3}" destId="{D6B1E80D-C059-4630-BE2C-048DEE99769F}" srcOrd="0" destOrd="0" presId="urn:microsoft.com/office/officeart/2018/2/layout/IconVerticalSolidList"/>
    <dgm:cxn modelId="{16EE39F6-65AE-4664-80AB-834FF4DBC2AF}" type="presParOf" srcId="{44611139-D2F4-48C5-B093-687233C59D3E}" destId="{F188BF80-C2D7-45EE-B984-ECDED6D1A7BD}" srcOrd="0" destOrd="0" presId="urn:microsoft.com/office/officeart/2018/2/layout/IconVerticalSolidList"/>
    <dgm:cxn modelId="{B1541BF4-0C08-459A-A621-E7EC79642740}" type="presParOf" srcId="{F188BF80-C2D7-45EE-B984-ECDED6D1A7BD}" destId="{22CBB25B-B28C-43A3-8EAD-D9824E88A29B}" srcOrd="0" destOrd="0" presId="urn:microsoft.com/office/officeart/2018/2/layout/IconVerticalSolidList"/>
    <dgm:cxn modelId="{859C7A17-8540-42FA-A69B-9EB376646116}" type="presParOf" srcId="{F188BF80-C2D7-45EE-B984-ECDED6D1A7BD}" destId="{6FE20C5B-CE39-48E5-BCE5-2E6A690BE8AA}" srcOrd="1" destOrd="0" presId="urn:microsoft.com/office/officeart/2018/2/layout/IconVerticalSolidList"/>
    <dgm:cxn modelId="{89EB4748-73D9-4589-BA8E-40568970B0A9}" type="presParOf" srcId="{F188BF80-C2D7-45EE-B984-ECDED6D1A7BD}" destId="{127A6A16-6DF3-4CEA-9715-A9EE30E1E999}" srcOrd="2" destOrd="0" presId="urn:microsoft.com/office/officeart/2018/2/layout/IconVerticalSolidList"/>
    <dgm:cxn modelId="{B60C6CC5-5E66-4981-A975-C544C1DE84C5}" type="presParOf" srcId="{F188BF80-C2D7-45EE-B984-ECDED6D1A7BD}" destId="{D6B1E80D-C059-4630-BE2C-048DEE99769F}" srcOrd="3" destOrd="0" presId="urn:microsoft.com/office/officeart/2018/2/layout/IconVerticalSolidList"/>
    <dgm:cxn modelId="{916DA618-8546-4DD9-98E0-CA9CAB7556DA}" type="presParOf" srcId="{44611139-D2F4-48C5-B093-687233C59D3E}" destId="{8572E19D-E794-471A-BF16-2493A90E06D3}" srcOrd="1" destOrd="0" presId="urn:microsoft.com/office/officeart/2018/2/layout/IconVerticalSolidList"/>
    <dgm:cxn modelId="{F4A3D69A-8B73-4A48-A8DC-9F36404FE66B}" type="presParOf" srcId="{44611139-D2F4-48C5-B093-687233C59D3E}" destId="{CCD73B34-FCC9-455B-97FB-9CE0EFD2CA57}" srcOrd="2" destOrd="0" presId="urn:microsoft.com/office/officeart/2018/2/layout/IconVerticalSolidList"/>
    <dgm:cxn modelId="{6E88C337-1A36-48BE-842C-0776AF0CAEAE}" type="presParOf" srcId="{CCD73B34-FCC9-455B-97FB-9CE0EFD2CA57}" destId="{E29538CC-66B1-4CB7-A7D3-6FB3D9FFACAC}" srcOrd="0" destOrd="0" presId="urn:microsoft.com/office/officeart/2018/2/layout/IconVerticalSolidList"/>
    <dgm:cxn modelId="{DC7366E4-5FB4-4040-8CDF-FCFAA05BCD96}" type="presParOf" srcId="{CCD73B34-FCC9-455B-97FB-9CE0EFD2CA57}" destId="{A97355E1-45F8-4E1A-A0A4-13D1D0A383BB}" srcOrd="1" destOrd="0" presId="urn:microsoft.com/office/officeart/2018/2/layout/IconVerticalSolidList"/>
    <dgm:cxn modelId="{D303DA3A-2CDD-4549-811A-F5BA61B8C0AE}" type="presParOf" srcId="{CCD73B34-FCC9-455B-97FB-9CE0EFD2CA57}" destId="{6CEDF326-0FF7-4A49-93DF-B1499A635CBC}" srcOrd="2" destOrd="0" presId="urn:microsoft.com/office/officeart/2018/2/layout/IconVerticalSolidList"/>
    <dgm:cxn modelId="{C4070398-EC24-48DF-8656-FC9960B82840}" type="presParOf" srcId="{CCD73B34-FCC9-455B-97FB-9CE0EFD2CA57}" destId="{203EA35B-1A55-4F65-90CE-7F5352B84365}" srcOrd="3" destOrd="0" presId="urn:microsoft.com/office/officeart/2018/2/layout/IconVerticalSolidList"/>
    <dgm:cxn modelId="{D5382298-80CB-4354-AEBE-399F1CB6FB5D}" type="presParOf" srcId="{44611139-D2F4-48C5-B093-687233C59D3E}" destId="{9FD89609-0F49-4B16-A97D-AAEB487D23C7}" srcOrd="3" destOrd="0" presId="urn:microsoft.com/office/officeart/2018/2/layout/IconVerticalSolidList"/>
    <dgm:cxn modelId="{29365EE7-D835-4CDB-A62B-FFFE65923871}" type="presParOf" srcId="{44611139-D2F4-48C5-B093-687233C59D3E}" destId="{2C1347E1-C7BE-42D5-9BDF-E26473072898}" srcOrd="4" destOrd="0" presId="urn:microsoft.com/office/officeart/2018/2/layout/IconVerticalSolidList"/>
    <dgm:cxn modelId="{E2A59CC5-4948-4FD6-8BA2-F16DA82F7325}" type="presParOf" srcId="{2C1347E1-C7BE-42D5-9BDF-E26473072898}" destId="{EC208F7C-1868-4F90-A193-A1C038ADD908}" srcOrd="0" destOrd="0" presId="urn:microsoft.com/office/officeart/2018/2/layout/IconVerticalSolidList"/>
    <dgm:cxn modelId="{00DF0449-E2C9-4875-AA2C-F652B5B8B6C2}" type="presParOf" srcId="{2C1347E1-C7BE-42D5-9BDF-E26473072898}" destId="{A32DF20D-20F4-45B8-8F5E-2DA7F9C2FA06}" srcOrd="1" destOrd="0" presId="urn:microsoft.com/office/officeart/2018/2/layout/IconVerticalSolidList"/>
    <dgm:cxn modelId="{20EAA6F0-A242-47F9-8ABE-676885560C18}" type="presParOf" srcId="{2C1347E1-C7BE-42D5-9BDF-E26473072898}" destId="{4269AFB0-E181-46ED-AD73-FDC4DECFA792}" srcOrd="2" destOrd="0" presId="urn:microsoft.com/office/officeart/2018/2/layout/IconVerticalSolidList"/>
    <dgm:cxn modelId="{61DA897B-53D8-4F2A-A01A-6734A56DAB6D}" type="presParOf" srcId="{2C1347E1-C7BE-42D5-9BDF-E26473072898}" destId="{C9A95227-AD4F-4954-945A-220584B03989}" srcOrd="3" destOrd="0" presId="urn:microsoft.com/office/officeart/2018/2/layout/IconVerticalSolidList"/>
    <dgm:cxn modelId="{6021DBE1-9063-4DAB-815D-0285EE1CA06C}" type="presParOf" srcId="{44611139-D2F4-48C5-B093-687233C59D3E}" destId="{7264BF2A-7A28-45CE-A177-29ABB3FD2BDF}" srcOrd="5" destOrd="0" presId="urn:microsoft.com/office/officeart/2018/2/layout/IconVerticalSolidList"/>
    <dgm:cxn modelId="{03031CAE-53E1-448D-8B48-0F7D74D6EF08}" type="presParOf" srcId="{44611139-D2F4-48C5-B093-687233C59D3E}" destId="{731CA9F4-5CD8-4FDE-A168-C4907782E978}" srcOrd="6" destOrd="0" presId="urn:microsoft.com/office/officeart/2018/2/layout/IconVerticalSolidList"/>
    <dgm:cxn modelId="{88D8205E-06E8-4F6A-BB6E-2EB1665FA931}" type="presParOf" srcId="{731CA9F4-5CD8-4FDE-A168-C4907782E978}" destId="{B3A3BB5C-4D8A-44AF-A798-C6E30AFE162F}" srcOrd="0" destOrd="0" presId="urn:microsoft.com/office/officeart/2018/2/layout/IconVerticalSolidList"/>
    <dgm:cxn modelId="{7040355F-2DEF-457A-BA74-00E4C226084E}" type="presParOf" srcId="{731CA9F4-5CD8-4FDE-A168-C4907782E978}" destId="{A0730A8E-C6AB-4A07-AE0D-AC12EC046AFE}" srcOrd="1" destOrd="0" presId="urn:microsoft.com/office/officeart/2018/2/layout/IconVerticalSolidList"/>
    <dgm:cxn modelId="{15086B97-872C-4D28-A2BD-449351FA46AF}" type="presParOf" srcId="{731CA9F4-5CD8-4FDE-A168-C4907782E978}" destId="{D71B2173-2EAA-4082-B1AA-81E5F4CB6DF4}" srcOrd="2" destOrd="0" presId="urn:microsoft.com/office/officeart/2018/2/layout/IconVerticalSolidList"/>
    <dgm:cxn modelId="{3FBEC375-5034-4C51-8AAC-95BD82BD20B5}" type="presParOf" srcId="{731CA9F4-5CD8-4FDE-A168-C4907782E978}" destId="{E0A43225-9913-4670-BB26-9112E4E797FC}" srcOrd="3" destOrd="0" presId="urn:microsoft.com/office/officeart/2018/2/layout/IconVerticalSolidList"/>
    <dgm:cxn modelId="{3117C9B3-48BC-45B6-9C43-9E964301EC23}" type="presParOf" srcId="{44611139-D2F4-48C5-B093-687233C59D3E}" destId="{87595FCF-84F5-4D04-AB71-666CE1D319F6}" srcOrd="7" destOrd="0" presId="urn:microsoft.com/office/officeart/2018/2/layout/IconVerticalSolidList"/>
    <dgm:cxn modelId="{49A52F1C-C8E5-44D1-91C8-CC9963013BC4}" type="presParOf" srcId="{44611139-D2F4-48C5-B093-687233C59D3E}" destId="{44EC5139-C784-4937-BFBC-5BFFD1655439}" srcOrd="8" destOrd="0" presId="urn:microsoft.com/office/officeart/2018/2/layout/IconVerticalSolidList"/>
    <dgm:cxn modelId="{D6AC3572-1D70-486A-8DBB-0BCDEB6EA8F5}" type="presParOf" srcId="{44EC5139-C784-4937-BFBC-5BFFD1655439}" destId="{C13462D3-2994-4C13-829E-459CB14CD54C}" srcOrd="0" destOrd="0" presId="urn:microsoft.com/office/officeart/2018/2/layout/IconVerticalSolidList"/>
    <dgm:cxn modelId="{FCC1631B-27F7-447B-BA2B-DD8ED1BA5B8F}" type="presParOf" srcId="{44EC5139-C784-4937-BFBC-5BFFD1655439}" destId="{517B2D1C-D0BB-468C-840A-DC06BF61313D}" srcOrd="1" destOrd="0" presId="urn:microsoft.com/office/officeart/2018/2/layout/IconVerticalSolidList"/>
    <dgm:cxn modelId="{73024921-FA3B-4FB3-A441-9943267DD4A7}" type="presParOf" srcId="{44EC5139-C784-4937-BFBC-5BFFD1655439}" destId="{817CE143-2C84-4149-B120-A8BF420815F0}" srcOrd="2" destOrd="0" presId="urn:microsoft.com/office/officeart/2018/2/layout/IconVerticalSolidList"/>
    <dgm:cxn modelId="{5BD8F3F3-22A9-4565-A85B-1B5CFE56561B}" type="presParOf" srcId="{44EC5139-C784-4937-BFBC-5BFFD1655439}" destId="{406C7A87-59D9-4971-AEDF-9A0780368AEC}" srcOrd="3" destOrd="0" presId="urn:microsoft.com/office/officeart/2018/2/layout/IconVerticalSolidList"/>
    <dgm:cxn modelId="{15A8A1CB-FEB7-48B0-AC74-6780A462021A}" type="presParOf" srcId="{44611139-D2F4-48C5-B093-687233C59D3E}" destId="{83497FB1-64B4-4CC5-BAA8-EA19363855C0}" srcOrd="9" destOrd="0" presId="urn:microsoft.com/office/officeart/2018/2/layout/IconVerticalSolidList"/>
    <dgm:cxn modelId="{A4ADD273-159A-49C1-AD6B-6682974B8F08}" type="presParOf" srcId="{44611139-D2F4-48C5-B093-687233C59D3E}" destId="{D6A1B102-7406-489F-9070-4A03324D60CE}" srcOrd="10" destOrd="0" presId="urn:microsoft.com/office/officeart/2018/2/layout/IconVerticalSolidList"/>
    <dgm:cxn modelId="{25AC697E-96D3-44BC-94F1-3C42C3246B71}" type="presParOf" srcId="{D6A1B102-7406-489F-9070-4A03324D60CE}" destId="{8D2C53B4-F6A4-46A3-904D-6F7B1CC1BCEE}" srcOrd="0" destOrd="0" presId="urn:microsoft.com/office/officeart/2018/2/layout/IconVerticalSolidList"/>
    <dgm:cxn modelId="{4B8A042A-EB4F-4EE6-9502-6DEDE02A16FE}" type="presParOf" srcId="{D6A1B102-7406-489F-9070-4A03324D60CE}" destId="{43AED5FF-BDFB-4742-842D-3C4EC70C8806}" srcOrd="1" destOrd="0" presId="urn:microsoft.com/office/officeart/2018/2/layout/IconVerticalSolidList"/>
    <dgm:cxn modelId="{3A9FA42C-32DC-43F7-BE99-37B1EA27D366}" type="presParOf" srcId="{D6A1B102-7406-489F-9070-4A03324D60CE}" destId="{C934BE25-C198-4E35-AAE9-4543CC0A555B}" srcOrd="2" destOrd="0" presId="urn:microsoft.com/office/officeart/2018/2/layout/IconVerticalSolidList"/>
    <dgm:cxn modelId="{4D013CD3-7360-434F-903C-FE8920B09290}" type="presParOf" srcId="{D6A1B102-7406-489F-9070-4A03324D60CE}" destId="{89F3E902-B1B9-440E-9863-C7A45695F317}" srcOrd="3" destOrd="0" presId="urn:microsoft.com/office/officeart/2018/2/layout/IconVerticalSolidList"/>
    <dgm:cxn modelId="{DCA378BD-BE6F-43F9-B7AC-8D8E63CFFB6A}" type="presParOf" srcId="{44611139-D2F4-48C5-B093-687233C59D3E}" destId="{A10DFC94-9341-4136-90F4-B12951A035FC}" srcOrd="11" destOrd="0" presId="urn:microsoft.com/office/officeart/2018/2/layout/IconVerticalSolidList"/>
    <dgm:cxn modelId="{B10ED4FC-2519-4964-B534-A67BCBE52495}" type="presParOf" srcId="{44611139-D2F4-48C5-B093-687233C59D3E}" destId="{41A8F7FB-FF00-4E51-8E6E-79B32C33AEED}" srcOrd="12" destOrd="0" presId="urn:microsoft.com/office/officeart/2018/2/layout/IconVerticalSolidList"/>
    <dgm:cxn modelId="{1A156AE8-62A0-48B9-A7CA-2193626DFD76}" type="presParOf" srcId="{41A8F7FB-FF00-4E51-8E6E-79B32C33AEED}" destId="{BB0F5226-9FCA-40AF-8441-9C26A2D843A6}" srcOrd="0" destOrd="0" presId="urn:microsoft.com/office/officeart/2018/2/layout/IconVerticalSolidList"/>
    <dgm:cxn modelId="{4D1097B8-9059-4610-9099-9098B86A1849}" type="presParOf" srcId="{41A8F7FB-FF00-4E51-8E6E-79B32C33AEED}" destId="{3C6197DA-D435-4631-B06C-93D6C1644314}" srcOrd="1" destOrd="0" presId="urn:microsoft.com/office/officeart/2018/2/layout/IconVerticalSolidList"/>
    <dgm:cxn modelId="{84A6D6E8-4917-4133-ADFE-2036F28A72E9}" type="presParOf" srcId="{41A8F7FB-FF00-4E51-8E6E-79B32C33AEED}" destId="{8C868040-575C-4CC8-83E1-A30B20B6FF2B}" srcOrd="2" destOrd="0" presId="urn:microsoft.com/office/officeart/2018/2/layout/IconVerticalSolidList"/>
    <dgm:cxn modelId="{851E1BA3-C293-4DF1-B735-C2A0F9030602}" type="presParOf" srcId="{41A8F7FB-FF00-4E51-8E6E-79B32C33AEED}" destId="{67C70DB9-CEE8-4BD8-8D4C-82AF5C2C3E94}" srcOrd="3" destOrd="0" presId="urn:microsoft.com/office/officeart/2018/2/layout/IconVerticalSolidList"/>
    <dgm:cxn modelId="{877D1055-099E-4A99-A302-6549A1470125}" type="presParOf" srcId="{44611139-D2F4-48C5-B093-687233C59D3E}" destId="{831051C4-5D48-43F1-A159-34B430F896A8}" srcOrd="13" destOrd="0" presId="urn:microsoft.com/office/officeart/2018/2/layout/IconVerticalSolidList"/>
    <dgm:cxn modelId="{7133E249-FA5E-4625-9231-FD86CB883F20}" type="presParOf" srcId="{44611139-D2F4-48C5-B093-687233C59D3E}" destId="{57E1CD89-125B-40FA-A48E-89FBAD552E55}" srcOrd="14" destOrd="0" presId="urn:microsoft.com/office/officeart/2018/2/layout/IconVerticalSolidList"/>
    <dgm:cxn modelId="{2C4021CC-0BED-477D-84A9-B00BC5378B9A}" type="presParOf" srcId="{57E1CD89-125B-40FA-A48E-89FBAD552E55}" destId="{D184A091-8837-43D7-A69F-3ACF672D58DA}" srcOrd="0" destOrd="0" presId="urn:microsoft.com/office/officeart/2018/2/layout/IconVerticalSolidList"/>
    <dgm:cxn modelId="{B9C18E82-8707-4BC3-BFE6-F60F8284E10B}" type="presParOf" srcId="{57E1CD89-125B-40FA-A48E-89FBAD552E55}" destId="{A38CFD1F-A313-467F-98E6-577FB98C8A84}" srcOrd="1" destOrd="0" presId="urn:microsoft.com/office/officeart/2018/2/layout/IconVerticalSolidList"/>
    <dgm:cxn modelId="{554B2A54-745B-4B49-8D91-BEACCA7C732E}" type="presParOf" srcId="{57E1CD89-125B-40FA-A48E-89FBAD552E55}" destId="{0DE41529-3FE1-46A2-A97C-B2B1A121AA8D}" srcOrd="2" destOrd="0" presId="urn:microsoft.com/office/officeart/2018/2/layout/IconVerticalSolidList"/>
    <dgm:cxn modelId="{B2CC06D3-3CE3-4465-BAB2-DE6CE01A7120}" type="presParOf" srcId="{57E1CD89-125B-40FA-A48E-89FBAD552E55}" destId="{2AD002CC-0CAE-4B72-9897-16CF3AC435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5593D3-5756-44ED-80F5-B591E40A73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E31F2CA-0EB9-463E-A932-539FE8E3C2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Stock Market Trading Recommendations</a:t>
          </a:r>
        </a:p>
      </dgm:t>
    </dgm:pt>
    <dgm:pt modelId="{BE1AEDC3-DCDE-4D18-96F8-8C0602254AC1}" type="parTrans" cxnId="{CA0D23E2-F573-498E-BDCF-E9422F1534E4}">
      <dgm:prSet/>
      <dgm:spPr/>
      <dgm:t>
        <a:bodyPr/>
        <a:lstStyle/>
        <a:p>
          <a:endParaRPr lang="en-US" sz="1600"/>
        </a:p>
      </dgm:t>
    </dgm:pt>
    <dgm:pt modelId="{A0ECBBA2-BA93-4EFD-BA63-286AE2631023}" type="sibTrans" cxnId="{CA0D23E2-F573-498E-BDCF-E9422F1534E4}">
      <dgm:prSet/>
      <dgm:spPr/>
      <dgm:t>
        <a:bodyPr/>
        <a:lstStyle/>
        <a:p>
          <a:endParaRPr lang="en-US" sz="1600"/>
        </a:p>
      </dgm:t>
    </dgm:pt>
    <dgm:pt modelId="{3AAD9CDB-0EC9-4DD9-85CC-7A9463C97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Portfolio Health Analysis</a:t>
          </a:r>
        </a:p>
      </dgm:t>
    </dgm:pt>
    <dgm:pt modelId="{03825494-47D0-4083-AC5E-4348D8ED3392}" type="parTrans" cxnId="{0D7DA8AA-BFFC-43F7-AE20-79DB111B9A16}">
      <dgm:prSet/>
      <dgm:spPr/>
      <dgm:t>
        <a:bodyPr/>
        <a:lstStyle/>
        <a:p>
          <a:endParaRPr lang="en-US" sz="1600"/>
        </a:p>
      </dgm:t>
    </dgm:pt>
    <dgm:pt modelId="{05C23259-EAD1-4409-81E1-8E761FE37FF7}" type="sibTrans" cxnId="{0D7DA8AA-BFFC-43F7-AE20-79DB111B9A16}">
      <dgm:prSet/>
      <dgm:spPr/>
      <dgm:t>
        <a:bodyPr/>
        <a:lstStyle/>
        <a:p>
          <a:endParaRPr lang="en-US" sz="1600"/>
        </a:p>
      </dgm:t>
    </dgm:pt>
    <dgm:pt modelId="{886BF94E-6CDE-4D36-99D4-B5FCDE75BD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Al-Powered Bot – LiMo</a:t>
          </a:r>
        </a:p>
      </dgm:t>
    </dgm:pt>
    <dgm:pt modelId="{BBFCB90D-E320-41E6-8507-BD0005ACEBE6}" type="parTrans" cxnId="{F683EA0A-FA23-43DB-B6DC-89FBC025C3BC}">
      <dgm:prSet/>
      <dgm:spPr/>
      <dgm:t>
        <a:bodyPr/>
        <a:lstStyle/>
        <a:p>
          <a:endParaRPr lang="en-US" sz="1600"/>
        </a:p>
      </dgm:t>
    </dgm:pt>
    <dgm:pt modelId="{40C40331-CFBF-490E-97F9-E531E0F1770B}" type="sibTrans" cxnId="{F683EA0A-FA23-43DB-B6DC-89FBC025C3BC}">
      <dgm:prSet/>
      <dgm:spPr/>
      <dgm:t>
        <a:bodyPr/>
        <a:lstStyle/>
        <a:p>
          <a:endParaRPr lang="en-US" sz="1600"/>
        </a:p>
      </dgm:t>
    </dgm:pt>
    <dgm:pt modelId="{6EF6270B-BDE7-427A-A555-43B8124697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IPO Verdicts</a:t>
          </a:r>
        </a:p>
      </dgm:t>
    </dgm:pt>
    <dgm:pt modelId="{D757E8E7-B9D6-42A7-A8FE-646DE26582A1}" type="parTrans" cxnId="{2BC49242-8694-43E4-A01E-350C782DF3CE}">
      <dgm:prSet/>
      <dgm:spPr/>
      <dgm:t>
        <a:bodyPr/>
        <a:lstStyle/>
        <a:p>
          <a:endParaRPr lang="en-US" sz="1600"/>
        </a:p>
      </dgm:t>
    </dgm:pt>
    <dgm:pt modelId="{C9500FBD-4C4C-49D9-B5C1-4A9F941AAC95}" type="sibTrans" cxnId="{2BC49242-8694-43E4-A01E-350C782DF3CE}">
      <dgm:prSet/>
      <dgm:spPr/>
      <dgm:t>
        <a:bodyPr/>
        <a:lstStyle/>
        <a:p>
          <a:endParaRPr lang="en-US" sz="1600"/>
        </a:p>
      </dgm:t>
    </dgm:pt>
    <dgm:pt modelId="{3BB95B5C-4CA6-457C-9E2A-E447690665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Watchlist Stocks and Stock Alerts</a:t>
          </a:r>
        </a:p>
      </dgm:t>
    </dgm:pt>
    <dgm:pt modelId="{0F10D326-908D-46C4-93BE-A8AAFD42732B}" type="parTrans" cxnId="{B8DEFA09-D66E-4C06-835A-39C9547D805C}">
      <dgm:prSet/>
      <dgm:spPr/>
      <dgm:t>
        <a:bodyPr/>
        <a:lstStyle/>
        <a:p>
          <a:endParaRPr lang="en-US" sz="1600"/>
        </a:p>
      </dgm:t>
    </dgm:pt>
    <dgm:pt modelId="{C0B952D6-D373-4BB1-B9A0-50D255A67D74}" type="sibTrans" cxnId="{B8DEFA09-D66E-4C06-835A-39C9547D805C}">
      <dgm:prSet/>
      <dgm:spPr/>
      <dgm:t>
        <a:bodyPr/>
        <a:lstStyle/>
        <a:p>
          <a:endParaRPr lang="en-US" sz="1600"/>
        </a:p>
      </dgm:t>
    </dgm:pt>
    <dgm:pt modelId="{ECAD9675-0EDB-4793-9AB2-A740ADC4F2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insights and Market Sentiment</a:t>
          </a:r>
        </a:p>
      </dgm:t>
    </dgm:pt>
    <dgm:pt modelId="{1CE1ABFF-6CD6-40B3-BC34-C2B0740454ED}" type="parTrans" cxnId="{14E9D0D9-A98E-458B-82EF-BE526A2BEB75}">
      <dgm:prSet/>
      <dgm:spPr/>
      <dgm:t>
        <a:bodyPr/>
        <a:lstStyle/>
        <a:p>
          <a:endParaRPr lang="en-US" sz="1600"/>
        </a:p>
      </dgm:t>
    </dgm:pt>
    <dgm:pt modelId="{E5D81FA2-4AE6-4C3F-A1B4-9CA723D22140}" type="sibTrans" cxnId="{14E9D0D9-A98E-458B-82EF-BE526A2BEB75}">
      <dgm:prSet/>
      <dgm:spPr/>
      <dgm:t>
        <a:bodyPr/>
        <a:lstStyle/>
        <a:p>
          <a:endParaRPr lang="en-US" sz="1600"/>
        </a:p>
      </dgm:t>
    </dgm:pt>
    <dgm:pt modelId="{2C9293F1-989E-4076-BE10-4A03E1C88F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Academy</a:t>
          </a:r>
        </a:p>
      </dgm:t>
    </dgm:pt>
    <dgm:pt modelId="{3D7080FC-1828-4B54-B7C4-7C0E7C102A04}" type="parTrans" cxnId="{AA224A6D-67DF-428E-88E0-EBC4C5717CCC}">
      <dgm:prSet/>
      <dgm:spPr/>
      <dgm:t>
        <a:bodyPr/>
        <a:lstStyle/>
        <a:p>
          <a:endParaRPr lang="en-US" sz="1600"/>
        </a:p>
      </dgm:t>
    </dgm:pt>
    <dgm:pt modelId="{1EE6FE61-CC53-4098-96DC-9AF56986A494}" type="sibTrans" cxnId="{AA224A6D-67DF-428E-88E0-EBC4C5717CCC}">
      <dgm:prSet/>
      <dgm:spPr/>
      <dgm:t>
        <a:bodyPr/>
        <a:lstStyle/>
        <a:p>
          <a:endParaRPr lang="en-US" sz="1600"/>
        </a:p>
      </dgm:t>
    </dgm:pt>
    <dgm:pt modelId="{10AB10E5-0C9D-44C4-AD10-0BF2CE7355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Baskets</a:t>
          </a:r>
        </a:p>
      </dgm:t>
    </dgm:pt>
    <dgm:pt modelId="{721E2445-E7FC-454F-A4E2-25F690B75A97}" type="parTrans" cxnId="{376443F3-093C-4071-BFED-9A2C21F2BC71}">
      <dgm:prSet/>
      <dgm:spPr/>
      <dgm:t>
        <a:bodyPr/>
        <a:lstStyle/>
        <a:p>
          <a:endParaRPr lang="en-US" sz="1600"/>
        </a:p>
      </dgm:t>
    </dgm:pt>
    <dgm:pt modelId="{5DD2F219-C88C-4E59-98F3-1AB2816B18FA}" type="sibTrans" cxnId="{376443F3-093C-4071-BFED-9A2C21F2BC71}">
      <dgm:prSet/>
      <dgm:spPr/>
      <dgm:t>
        <a:bodyPr/>
        <a:lstStyle/>
        <a:p>
          <a:endParaRPr lang="en-US" sz="1600"/>
        </a:p>
      </dgm:t>
    </dgm:pt>
    <dgm:pt modelId="{44611139-D2F4-48C5-B093-687233C59D3E}" type="pres">
      <dgm:prSet presAssocID="{0D5593D3-5756-44ED-80F5-B591E40A7377}" presName="root" presStyleCnt="0">
        <dgm:presLayoutVars>
          <dgm:dir/>
          <dgm:resizeHandles val="exact"/>
        </dgm:presLayoutVars>
      </dgm:prSet>
      <dgm:spPr/>
    </dgm:pt>
    <dgm:pt modelId="{F188BF80-C2D7-45EE-B984-ECDED6D1A7BD}" type="pres">
      <dgm:prSet presAssocID="{CE31F2CA-0EB9-463E-A932-539FE8E3C2C3}" presName="compNode" presStyleCnt="0"/>
      <dgm:spPr/>
    </dgm:pt>
    <dgm:pt modelId="{22CBB25B-B28C-43A3-8EAD-D9824E88A29B}" type="pres">
      <dgm:prSet presAssocID="{CE31F2CA-0EB9-463E-A932-539FE8E3C2C3}" presName="bgRect" presStyleLbl="bgShp" presStyleIdx="0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6FE20C5B-CE39-48E5-BCE5-2E6A690BE8AA}" type="pres">
      <dgm:prSet presAssocID="{CE31F2CA-0EB9-463E-A932-539FE8E3C2C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27A6A16-6DF3-4CEA-9715-A9EE30E1E999}" type="pres">
      <dgm:prSet presAssocID="{CE31F2CA-0EB9-463E-A932-539FE8E3C2C3}" presName="spaceRect" presStyleCnt="0"/>
      <dgm:spPr/>
    </dgm:pt>
    <dgm:pt modelId="{D6B1E80D-C059-4630-BE2C-048DEE99769F}" type="pres">
      <dgm:prSet presAssocID="{CE31F2CA-0EB9-463E-A932-539FE8E3C2C3}" presName="parTx" presStyleLbl="revTx" presStyleIdx="0" presStyleCnt="8">
        <dgm:presLayoutVars>
          <dgm:chMax val="0"/>
          <dgm:chPref val="0"/>
        </dgm:presLayoutVars>
      </dgm:prSet>
      <dgm:spPr/>
    </dgm:pt>
    <dgm:pt modelId="{8572E19D-E794-471A-BF16-2493A90E06D3}" type="pres">
      <dgm:prSet presAssocID="{A0ECBBA2-BA93-4EFD-BA63-286AE2631023}" presName="sibTrans" presStyleCnt="0"/>
      <dgm:spPr/>
    </dgm:pt>
    <dgm:pt modelId="{CCD73B34-FCC9-455B-97FB-9CE0EFD2CA57}" type="pres">
      <dgm:prSet presAssocID="{3AAD9CDB-0EC9-4DD9-85CC-7A9463C97F5E}" presName="compNode" presStyleCnt="0"/>
      <dgm:spPr/>
    </dgm:pt>
    <dgm:pt modelId="{E29538CC-66B1-4CB7-A7D3-6FB3D9FFACAC}" type="pres">
      <dgm:prSet presAssocID="{3AAD9CDB-0EC9-4DD9-85CC-7A9463C97F5E}" presName="bgRect" presStyleLbl="bgShp" presStyleIdx="1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97355E1-45F8-4E1A-A0A4-13D1D0A383BB}" type="pres">
      <dgm:prSet presAssocID="{3AAD9CDB-0EC9-4DD9-85CC-7A9463C97F5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CEDF326-0FF7-4A49-93DF-B1499A635CBC}" type="pres">
      <dgm:prSet presAssocID="{3AAD9CDB-0EC9-4DD9-85CC-7A9463C97F5E}" presName="spaceRect" presStyleCnt="0"/>
      <dgm:spPr/>
    </dgm:pt>
    <dgm:pt modelId="{203EA35B-1A55-4F65-90CE-7F5352B84365}" type="pres">
      <dgm:prSet presAssocID="{3AAD9CDB-0EC9-4DD9-85CC-7A9463C97F5E}" presName="parTx" presStyleLbl="revTx" presStyleIdx="1" presStyleCnt="8">
        <dgm:presLayoutVars>
          <dgm:chMax val="0"/>
          <dgm:chPref val="0"/>
        </dgm:presLayoutVars>
      </dgm:prSet>
      <dgm:spPr/>
    </dgm:pt>
    <dgm:pt modelId="{9FD89609-0F49-4B16-A97D-AAEB487D23C7}" type="pres">
      <dgm:prSet presAssocID="{05C23259-EAD1-4409-81E1-8E761FE37FF7}" presName="sibTrans" presStyleCnt="0"/>
      <dgm:spPr/>
    </dgm:pt>
    <dgm:pt modelId="{2C1347E1-C7BE-42D5-9BDF-E26473072898}" type="pres">
      <dgm:prSet presAssocID="{886BF94E-6CDE-4D36-99D4-B5FCDE75BD70}" presName="compNode" presStyleCnt="0"/>
      <dgm:spPr/>
    </dgm:pt>
    <dgm:pt modelId="{EC208F7C-1868-4F90-A193-A1C038ADD908}" type="pres">
      <dgm:prSet presAssocID="{886BF94E-6CDE-4D36-99D4-B5FCDE75BD70}" presName="bgRect" presStyleLbl="bgShp" presStyleIdx="2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2DF20D-20F4-45B8-8F5E-2DA7F9C2FA06}" type="pres">
      <dgm:prSet presAssocID="{886BF94E-6CDE-4D36-99D4-B5FCDE75BD7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9AFB0-E181-46ED-AD73-FDC4DECFA792}" type="pres">
      <dgm:prSet presAssocID="{886BF94E-6CDE-4D36-99D4-B5FCDE75BD70}" presName="spaceRect" presStyleCnt="0"/>
      <dgm:spPr/>
    </dgm:pt>
    <dgm:pt modelId="{C9A95227-AD4F-4954-945A-220584B03989}" type="pres">
      <dgm:prSet presAssocID="{886BF94E-6CDE-4D36-99D4-B5FCDE75BD70}" presName="parTx" presStyleLbl="revTx" presStyleIdx="2" presStyleCnt="8">
        <dgm:presLayoutVars>
          <dgm:chMax val="0"/>
          <dgm:chPref val="0"/>
        </dgm:presLayoutVars>
      </dgm:prSet>
      <dgm:spPr/>
    </dgm:pt>
    <dgm:pt modelId="{7264BF2A-7A28-45CE-A177-29ABB3FD2BDF}" type="pres">
      <dgm:prSet presAssocID="{40C40331-CFBF-490E-97F9-E531E0F1770B}" presName="sibTrans" presStyleCnt="0"/>
      <dgm:spPr/>
    </dgm:pt>
    <dgm:pt modelId="{731CA9F4-5CD8-4FDE-A168-C4907782E978}" type="pres">
      <dgm:prSet presAssocID="{6EF6270B-BDE7-427A-A555-43B81246977D}" presName="compNode" presStyleCnt="0"/>
      <dgm:spPr/>
    </dgm:pt>
    <dgm:pt modelId="{B3A3BB5C-4D8A-44AF-A798-C6E30AFE162F}" type="pres">
      <dgm:prSet presAssocID="{6EF6270B-BDE7-427A-A555-43B81246977D}" presName="bgRect" presStyleLbl="bgShp" presStyleIdx="3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0730A8E-C6AB-4A07-AE0D-AC12EC046AFE}" type="pres">
      <dgm:prSet presAssocID="{6EF6270B-BDE7-427A-A555-43B81246977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71B2173-2EAA-4082-B1AA-81E5F4CB6DF4}" type="pres">
      <dgm:prSet presAssocID="{6EF6270B-BDE7-427A-A555-43B81246977D}" presName="spaceRect" presStyleCnt="0"/>
      <dgm:spPr/>
    </dgm:pt>
    <dgm:pt modelId="{E0A43225-9913-4670-BB26-9112E4E797FC}" type="pres">
      <dgm:prSet presAssocID="{6EF6270B-BDE7-427A-A555-43B81246977D}" presName="parTx" presStyleLbl="revTx" presStyleIdx="3" presStyleCnt="8">
        <dgm:presLayoutVars>
          <dgm:chMax val="0"/>
          <dgm:chPref val="0"/>
        </dgm:presLayoutVars>
      </dgm:prSet>
      <dgm:spPr/>
    </dgm:pt>
    <dgm:pt modelId="{87595FCF-84F5-4D04-AB71-666CE1D319F6}" type="pres">
      <dgm:prSet presAssocID="{C9500FBD-4C4C-49D9-B5C1-4A9F941AAC95}" presName="sibTrans" presStyleCnt="0"/>
      <dgm:spPr/>
    </dgm:pt>
    <dgm:pt modelId="{44EC5139-C784-4937-BFBC-5BFFD1655439}" type="pres">
      <dgm:prSet presAssocID="{3BB95B5C-4CA6-457C-9E2A-E4476906657B}" presName="compNode" presStyleCnt="0"/>
      <dgm:spPr/>
    </dgm:pt>
    <dgm:pt modelId="{C13462D3-2994-4C13-829E-459CB14CD54C}" type="pres">
      <dgm:prSet presAssocID="{3BB95B5C-4CA6-457C-9E2A-E4476906657B}" presName="bgRect" presStyleLbl="bgShp" presStyleIdx="4" presStyleCnt="8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517B2D1C-D0BB-468C-840A-DC06BF61313D}" type="pres">
      <dgm:prSet presAssocID="{3BB95B5C-4CA6-457C-9E2A-E447690665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17CE143-2C84-4149-B120-A8BF420815F0}" type="pres">
      <dgm:prSet presAssocID="{3BB95B5C-4CA6-457C-9E2A-E4476906657B}" presName="spaceRect" presStyleCnt="0"/>
      <dgm:spPr/>
    </dgm:pt>
    <dgm:pt modelId="{406C7A87-59D9-4971-AEDF-9A0780368AEC}" type="pres">
      <dgm:prSet presAssocID="{3BB95B5C-4CA6-457C-9E2A-E4476906657B}" presName="parTx" presStyleLbl="revTx" presStyleIdx="4" presStyleCnt="8">
        <dgm:presLayoutVars>
          <dgm:chMax val="0"/>
          <dgm:chPref val="0"/>
        </dgm:presLayoutVars>
      </dgm:prSet>
      <dgm:spPr/>
    </dgm:pt>
    <dgm:pt modelId="{83497FB1-64B4-4CC5-BAA8-EA19363855C0}" type="pres">
      <dgm:prSet presAssocID="{C0B952D6-D373-4BB1-B9A0-50D255A67D74}" presName="sibTrans" presStyleCnt="0"/>
      <dgm:spPr/>
    </dgm:pt>
    <dgm:pt modelId="{D6A1B102-7406-489F-9070-4A03324D60CE}" type="pres">
      <dgm:prSet presAssocID="{ECAD9675-0EDB-4793-9AB2-A740ADC4F281}" presName="compNode" presStyleCnt="0"/>
      <dgm:spPr/>
    </dgm:pt>
    <dgm:pt modelId="{8D2C53B4-F6A4-46A3-904D-6F7B1CC1BCEE}" type="pres">
      <dgm:prSet presAssocID="{ECAD9675-0EDB-4793-9AB2-A740ADC4F281}" presName="bgRect" presStyleLbl="bgShp" presStyleIdx="5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43AED5FF-BDFB-4742-842D-3C4EC70C8806}" type="pres">
      <dgm:prSet presAssocID="{ECAD9675-0EDB-4793-9AB2-A740ADC4F28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34BE25-C198-4E35-AAE9-4543CC0A555B}" type="pres">
      <dgm:prSet presAssocID="{ECAD9675-0EDB-4793-9AB2-A740ADC4F281}" presName="spaceRect" presStyleCnt="0"/>
      <dgm:spPr/>
    </dgm:pt>
    <dgm:pt modelId="{89F3E902-B1B9-440E-9863-C7A45695F317}" type="pres">
      <dgm:prSet presAssocID="{ECAD9675-0EDB-4793-9AB2-A740ADC4F281}" presName="parTx" presStyleLbl="revTx" presStyleIdx="5" presStyleCnt="8">
        <dgm:presLayoutVars>
          <dgm:chMax val="0"/>
          <dgm:chPref val="0"/>
        </dgm:presLayoutVars>
      </dgm:prSet>
      <dgm:spPr/>
    </dgm:pt>
    <dgm:pt modelId="{A10DFC94-9341-4136-90F4-B12951A035FC}" type="pres">
      <dgm:prSet presAssocID="{E5D81FA2-4AE6-4C3F-A1B4-9CA723D22140}" presName="sibTrans" presStyleCnt="0"/>
      <dgm:spPr/>
    </dgm:pt>
    <dgm:pt modelId="{41A8F7FB-FF00-4E51-8E6E-79B32C33AEED}" type="pres">
      <dgm:prSet presAssocID="{2C9293F1-989E-4076-BE10-4A03E1C88FA1}" presName="compNode" presStyleCnt="0"/>
      <dgm:spPr/>
    </dgm:pt>
    <dgm:pt modelId="{BB0F5226-9FCA-40AF-8441-9C26A2D843A6}" type="pres">
      <dgm:prSet presAssocID="{2C9293F1-989E-4076-BE10-4A03E1C88FA1}" presName="bgRect" presStyleLbl="bgShp" presStyleIdx="6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3C6197DA-D435-4631-B06C-93D6C1644314}" type="pres">
      <dgm:prSet presAssocID="{2C9293F1-989E-4076-BE10-4A03E1C88F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C868040-575C-4CC8-83E1-A30B20B6FF2B}" type="pres">
      <dgm:prSet presAssocID="{2C9293F1-989E-4076-BE10-4A03E1C88FA1}" presName="spaceRect" presStyleCnt="0"/>
      <dgm:spPr/>
    </dgm:pt>
    <dgm:pt modelId="{67C70DB9-CEE8-4BD8-8D4C-82AF5C2C3E94}" type="pres">
      <dgm:prSet presAssocID="{2C9293F1-989E-4076-BE10-4A03E1C88FA1}" presName="parTx" presStyleLbl="revTx" presStyleIdx="6" presStyleCnt="8">
        <dgm:presLayoutVars>
          <dgm:chMax val="0"/>
          <dgm:chPref val="0"/>
        </dgm:presLayoutVars>
      </dgm:prSet>
      <dgm:spPr/>
    </dgm:pt>
    <dgm:pt modelId="{831051C4-5D48-43F1-A159-34B430F896A8}" type="pres">
      <dgm:prSet presAssocID="{1EE6FE61-CC53-4098-96DC-9AF56986A494}" presName="sibTrans" presStyleCnt="0"/>
      <dgm:spPr/>
    </dgm:pt>
    <dgm:pt modelId="{57E1CD89-125B-40FA-A48E-89FBAD552E55}" type="pres">
      <dgm:prSet presAssocID="{10AB10E5-0C9D-44C4-AD10-0BF2CE735594}" presName="compNode" presStyleCnt="0"/>
      <dgm:spPr/>
    </dgm:pt>
    <dgm:pt modelId="{D184A091-8837-43D7-A69F-3ACF672D58DA}" type="pres">
      <dgm:prSet presAssocID="{10AB10E5-0C9D-44C4-AD10-0BF2CE735594}" presName="bgRect" presStyleLbl="bgShp" presStyleIdx="7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8CFD1F-A313-467F-98E6-577FB98C8A84}" type="pres">
      <dgm:prSet presAssocID="{10AB10E5-0C9D-44C4-AD10-0BF2CE73559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0DE41529-3FE1-46A2-A97C-B2B1A121AA8D}" type="pres">
      <dgm:prSet presAssocID="{10AB10E5-0C9D-44C4-AD10-0BF2CE735594}" presName="spaceRect" presStyleCnt="0"/>
      <dgm:spPr/>
    </dgm:pt>
    <dgm:pt modelId="{2AD002CC-0CAE-4B72-9897-16CF3AC4352E}" type="pres">
      <dgm:prSet presAssocID="{10AB10E5-0C9D-44C4-AD10-0BF2CE73559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F4F1F03-B550-4840-9F6C-18D296532005}" type="presOf" srcId="{3BB95B5C-4CA6-457C-9E2A-E4476906657B}" destId="{406C7A87-59D9-4971-AEDF-9A0780368AEC}" srcOrd="0" destOrd="0" presId="urn:microsoft.com/office/officeart/2018/2/layout/IconVerticalSolidList"/>
    <dgm:cxn modelId="{B8DEFA09-D66E-4C06-835A-39C9547D805C}" srcId="{0D5593D3-5756-44ED-80F5-B591E40A7377}" destId="{3BB95B5C-4CA6-457C-9E2A-E4476906657B}" srcOrd="4" destOrd="0" parTransId="{0F10D326-908D-46C4-93BE-A8AAFD42732B}" sibTransId="{C0B952D6-D373-4BB1-B9A0-50D255A67D74}"/>
    <dgm:cxn modelId="{F683EA0A-FA23-43DB-B6DC-89FBC025C3BC}" srcId="{0D5593D3-5756-44ED-80F5-B591E40A7377}" destId="{886BF94E-6CDE-4D36-99D4-B5FCDE75BD70}" srcOrd="2" destOrd="0" parTransId="{BBFCB90D-E320-41E6-8507-BD0005ACEBE6}" sibTransId="{40C40331-CFBF-490E-97F9-E531E0F1770B}"/>
    <dgm:cxn modelId="{4D2CF00B-464E-47DF-B713-1C14AF547462}" type="presOf" srcId="{0D5593D3-5756-44ED-80F5-B591E40A7377}" destId="{44611139-D2F4-48C5-B093-687233C59D3E}" srcOrd="0" destOrd="0" presId="urn:microsoft.com/office/officeart/2018/2/layout/IconVerticalSolidList"/>
    <dgm:cxn modelId="{8A18EE0E-5827-4190-8F9D-5CA71B3940BE}" type="presOf" srcId="{6EF6270B-BDE7-427A-A555-43B81246977D}" destId="{E0A43225-9913-4670-BB26-9112E4E797FC}" srcOrd="0" destOrd="0" presId="urn:microsoft.com/office/officeart/2018/2/layout/IconVerticalSolidList"/>
    <dgm:cxn modelId="{8F06E120-3686-40F4-AFC0-B81E78A44427}" type="presOf" srcId="{10AB10E5-0C9D-44C4-AD10-0BF2CE735594}" destId="{2AD002CC-0CAE-4B72-9897-16CF3AC4352E}" srcOrd="0" destOrd="0" presId="urn:microsoft.com/office/officeart/2018/2/layout/IconVerticalSolidList"/>
    <dgm:cxn modelId="{6A8A933E-08DE-4B1C-A972-FA5536414B2B}" type="presOf" srcId="{886BF94E-6CDE-4D36-99D4-B5FCDE75BD70}" destId="{C9A95227-AD4F-4954-945A-220584B03989}" srcOrd="0" destOrd="0" presId="urn:microsoft.com/office/officeart/2018/2/layout/IconVerticalSolidList"/>
    <dgm:cxn modelId="{2BC49242-8694-43E4-A01E-350C782DF3CE}" srcId="{0D5593D3-5756-44ED-80F5-B591E40A7377}" destId="{6EF6270B-BDE7-427A-A555-43B81246977D}" srcOrd="3" destOrd="0" parTransId="{D757E8E7-B9D6-42A7-A8FE-646DE26582A1}" sibTransId="{C9500FBD-4C4C-49D9-B5C1-4A9F941AAC95}"/>
    <dgm:cxn modelId="{AA224A6D-67DF-428E-88E0-EBC4C5717CCC}" srcId="{0D5593D3-5756-44ED-80F5-B591E40A7377}" destId="{2C9293F1-989E-4076-BE10-4A03E1C88FA1}" srcOrd="6" destOrd="0" parTransId="{3D7080FC-1828-4B54-B7C4-7C0E7C102A04}" sibTransId="{1EE6FE61-CC53-4098-96DC-9AF56986A494}"/>
    <dgm:cxn modelId="{1A373B99-DCB0-4E30-A6B6-B8B613A4B9F7}" type="presOf" srcId="{2C9293F1-989E-4076-BE10-4A03E1C88FA1}" destId="{67C70DB9-CEE8-4BD8-8D4C-82AF5C2C3E94}" srcOrd="0" destOrd="0" presId="urn:microsoft.com/office/officeart/2018/2/layout/IconVerticalSolidList"/>
    <dgm:cxn modelId="{0D7DA8AA-BFFC-43F7-AE20-79DB111B9A16}" srcId="{0D5593D3-5756-44ED-80F5-B591E40A7377}" destId="{3AAD9CDB-0EC9-4DD9-85CC-7A9463C97F5E}" srcOrd="1" destOrd="0" parTransId="{03825494-47D0-4083-AC5E-4348D8ED3392}" sibTransId="{05C23259-EAD1-4409-81E1-8E761FE37FF7}"/>
    <dgm:cxn modelId="{14E9D0D9-A98E-458B-82EF-BE526A2BEB75}" srcId="{0D5593D3-5756-44ED-80F5-B591E40A7377}" destId="{ECAD9675-0EDB-4793-9AB2-A740ADC4F281}" srcOrd="5" destOrd="0" parTransId="{1CE1ABFF-6CD6-40B3-BC34-C2B0740454ED}" sibTransId="{E5D81FA2-4AE6-4C3F-A1B4-9CA723D22140}"/>
    <dgm:cxn modelId="{A71ACEE0-B6C9-4430-8243-1B8D2DCA7769}" type="presOf" srcId="{3AAD9CDB-0EC9-4DD9-85CC-7A9463C97F5E}" destId="{203EA35B-1A55-4F65-90CE-7F5352B84365}" srcOrd="0" destOrd="0" presId="urn:microsoft.com/office/officeart/2018/2/layout/IconVerticalSolidList"/>
    <dgm:cxn modelId="{CA0D23E2-F573-498E-BDCF-E9422F1534E4}" srcId="{0D5593D3-5756-44ED-80F5-B591E40A7377}" destId="{CE31F2CA-0EB9-463E-A932-539FE8E3C2C3}" srcOrd="0" destOrd="0" parTransId="{BE1AEDC3-DCDE-4D18-96F8-8C0602254AC1}" sibTransId="{A0ECBBA2-BA93-4EFD-BA63-286AE2631023}"/>
    <dgm:cxn modelId="{376443F3-093C-4071-BFED-9A2C21F2BC71}" srcId="{0D5593D3-5756-44ED-80F5-B591E40A7377}" destId="{10AB10E5-0C9D-44C4-AD10-0BF2CE735594}" srcOrd="7" destOrd="0" parTransId="{721E2445-E7FC-454F-A4E2-25F690B75A97}" sibTransId="{5DD2F219-C88C-4E59-98F3-1AB2816B18FA}"/>
    <dgm:cxn modelId="{83793EFD-7742-49C4-9E4F-531E504EDF50}" type="presOf" srcId="{ECAD9675-0EDB-4793-9AB2-A740ADC4F281}" destId="{89F3E902-B1B9-440E-9863-C7A45695F317}" srcOrd="0" destOrd="0" presId="urn:microsoft.com/office/officeart/2018/2/layout/IconVerticalSolidList"/>
    <dgm:cxn modelId="{9492A5FE-699D-4092-BE96-3452C32B926F}" type="presOf" srcId="{CE31F2CA-0EB9-463E-A932-539FE8E3C2C3}" destId="{D6B1E80D-C059-4630-BE2C-048DEE99769F}" srcOrd="0" destOrd="0" presId="urn:microsoft.com/office/officeart/2018/2/layout/IconVerticalSolidList"/>
    <dgm:cxn modelId="{16EE39F6-65AE-4664-80AB-834FF4DBC2AF}" type="presParOf" srcId="{44611139-D2F4-48C5-B093-687233C59D3E}" destId="{F188BF80-C2D7-45EE-B984-ECDED6D1A7BD}" srcOrd="0" destOrd="0" presId="urn:microsoft.com/office/officeart/2018/2/layout/IconVerticalSolidList"/>
    <dgm:cxn modelId="{B1541BF4-0C08-459A-A621-E7EC79642740}" type="presParOf" srcId="{F188BF80-C2D7-45EE-B984-ECDED6D1A7BD}" destId="{22CBB25B-B28C-43A3-8EAD-D9824E88A29B}" srcOrd="0" destOrd="0" presId="urn:microsoft.com/office/officeart/2018/2/layout/IconVerticalSolidList"/>
    <dgm:cxn modelId="{859C7A17-8540-42FA-A69B-9EB376646116}" type="presParOf" srcId="{F188BF80-C2D7-45EE-B984-ECDED6D1A7BD}" destId="{6FE20C5B-CE39-48E5-BCE5-2E6A690BE8AA}" srcOrd="1" destOrd="0" presId="urn:microsoft.com/office/officeart/2018/2/layout/IconVerticalSolidList"/>
    <dgm:cxn modelId="{89EB4748-73D9-4589-BA8E-40568970B0A9}" type="presParOf" srcId="{F188BF80-C2D7-45EE-B984-ECDED6D1A7BD}" destId="{127A6A16-6DF3-4CEA-9715-A9EE30E1E999}" srcOrd="2" destOrd="0" presId="urn:microsoft.com/office/officeart/2018/2/layout/IconVerticalSolidList"/>
    <dgm:cxn modelId="{B60C6CC5-5E66-4981-A975-C544C1DE84C5}" type="presParOf" srcId="{F188BF80-C2D7-45EE-B984-ECDED6D1A7BD}" destId="{D6B1E80D-C059-4630-BE2C-048DEE99769F}" srcOrd="3" destOrd="0" presId="urn:microsoft.com/office/officeart/2018/2/layout/IconVerticalSolidList"/>
    <dgm:cxn modelId="{916DA618-8546-4DD9-98E0-CA9CAB7556DA}" type="presParOf" srcId="{44611139-D2F4-48C5-B093-687233C59D3E}" destId="{8572E19D-E794-471A-BF16-2493A90E06D3}" srcOrd="1" destOrd="0" presId="urn:microsoft.com/office/officeart/2018/2/layout/IconVerticalSolidList"/>
    <dgm:cxn modelId="{F4A3D69A-8B73-4A48-A8DC-9F36404FE66B}" type="presParOf" srcId="{44611139-D2F4-48C5-B093-687233C59D3E}" destId="{CCD73B34-FCC9-455B-97FB-9CE0EFD2CA57}" srcOrd="2" destOrd="0" presId="urn:microsoft.com/office/officeart/2018/2/layout/IconVerticalSolidList"/>
    <dgm:cxn modelId="{6E88C337-1A36-48BE-842C-0776AF0CAEAE}" type="presParOf" srcId="{CCD73B34-FCC9-455B-97FB-9CE0EFD2CA57}" destId="{E29538CC-66B1-4CB7-A7D3-6FB3D9FFACAC}" srcOrd="0" destOrd="0" presId="urn:microsoft.com/office/officeart/2018/2/layout/IconVerticalSolidList"/>
    <dgm:cxn modelId="{DC7366E4-5FB4-4040-8CDF-FCFAA05BCD96}" type="presParOf" srcId="{CCD73B34-FCC9-455B-97FB-9CE0EFD2CA57}" destId="{A97355E1-45F8-4E1A-A0A4-13D1D0A383BB}" srcOrd="1" destOrd="0" presId="urn:microsoft.com/office/officeart/2018/2/layout/IconVerticalSolidList"/>
    <dgm:cxn modelId="{D303DA3A-2CDD-4549-811A-F5BA61B8C0AE}" type="presParOf" srcId="{CCD73B34-FCC9-455B-97FB-9CE0EFD2CA57}" destId="{6CEDF326-0FF7-4A49-93DF-B1499A635CBC}" srcOrd="2" destOrd="0" presId="urn:microsoft.com/office/officeart/2018/2/layout/IconVerticalSolidList"/>
    <dgm:cxn modelId="{C4070398-EC24-48DF-8656-FC9960B82840}" type="presParOf" srcId="{CCD73B34-FCC9-455B-97FB-9CE0EFD2CA57}" destId="{203EA35B-1A55-4F65-90CE-7F5352B84365}" srcOrd="3" destOrd="0" presId="urn:microsoft.com/office/officeart/2018/2/layout/IconVerticalSolidList"/>
    <dgm:cxn modelId="{D5382298-80CB-4354-AEBE-399F1CB6FB5D}" type="presParOf" srcId="{44611139-D2F4-48C5-B093-687233C59D3E}" destId="{9FD89609-0F49-4B16-A97D-AAEB487D23C7}" srcOrd="3" destOrd="0" presId="urn:microsoft.com/office/officeart/2018/2/layout/IconVerticalSolidList"/>
    <dgm:cxn modelId="{29365EE7-D835-4CDB-A62B-FFFE65923871}" type="presParOf" srcId="{44611139-D2F4-48C5-B093-687233C59D3E}" destId="{2C1347E1-C7BE-42D5-9BDF-E26473072898}" srcOrd="4" destOrd="0" presId="urn:microsoft.com/office/officeart/2018/2/layout/IconVerticalSolidList"/>
    <dgm:cxn modelId="{E2A59CC5-4948-4FD6-8BA2-F16DA82F7325}" type="presParOf" srcId="{2C1347E1-C7BE-42D5-9BDF-E26473072898}" destId="{EC208F7C-1868-4F90-A193-A1C038ADD908}" srcOrd="0" destOrd="0" presId="urn:microsoft.com/office/officeart/2018/2/layout/IconVerticalSolidList"/>
    <dgm:cxn modelId="{00DF0449-E2C9-4875-AA2C-F652B5B8B6C2}" type="presParOf" srcId="{2C1347E1-C7BE-42D5-9BDF-E26473072898}" destId="{A32DF20D-20F4-45B8-8F5E-2DA7F9C2FA06}" srcOrd="1" destOrd="0" presId="urn:microsoft.com/office/officeart/2018/2/layout/IconVerticalSolidList"/>
    <dgm:cxn modelId="{20EAA6F0-A242-47F9-8ABE-676885560C18}" type="presParOf" srcId="{2C1347E1-C7BE-42D5-9BDF-E26473072898}" destId="{4269AFB0-E181-46ED-AD73-FDC4DECFA792}" srcOrd="2" destOrd="0" presId="urn:microsoft.com/office/officeart/2018/2/layout/IconVerticalSolidList"/>
    <dgm:cxn modelId="{61DA897B-53D8-4F2A-A01A-6734A56DAB6D}" type="presParOf" srcId="{2C1347E1-C7BE-42D5-9BDF-E26473072898}" destId="{C9A95227-AD4F-4954-945A-220584B03989}" srcOrd="3" destOrd="0" presId="urn:microsoft.com/office/officeart/2018/2/layout/IconVerticalSolidList"/>
    <dgm:cxn modelId="{6021DBE1-9063-4DAB-815D-0285EE1CA06C}" type="presParOf" srcId="{44611139-D2F4-48C5-B093-687233C59D3E}" destId="{7264BF2A-7A28-45CE-A177-29ABB3FD2BDF}" srcOrd="5" destOrd="0" presId="urn:microsoft.com/office/officeart/2018/2/layout/IconVerticalSolidList"/>
    <dgm:cxn modelId="{03031CAE-53E1-448D-8B48-0F7D74D6EF08}" type="presParOf" srcId="{44611139-D2F4-48C5-B093-687233C59D3E}" destId="{731CA9F4-5CD8-4FDE-A168-C4907782E978}" srcOrd="6" destOrd="0" presId="urn:microsoft.com/office/officeart/2018/2/layout/IconVerticalSolidList"/>
    <dgm:cxn modelId="{88D8205E-06E8-4F6A-BB6E-2EB1665FA931}" type="presParOf" srcId="{731CA9F4-5CD8-4FDE-A168-C4907782E978}" destId="{B3A3BB5C-4D8A-44AF-A798-C6E30AFE162F}" srcOrd="0" destOrd="0" presId="urn:microsoft.com/office/officeart/2018/2/layout/IconVerticalSolidList"/>
    <dgm:cxn modelId="{7040355F-2DEF-457A-BA74-00E4C226084E}" type="presParOf" srcId="{731CA9F4-5CD8-4FDE-A168-C4907782E978}" destId="{A0730A8E-C6AB-4A07-AE0D-AC12EC046AFE}" srcOrd="1" destOrd="0" presId="urn:microsoft.com/office/officeart/2018/2/layout/IconVerticalSolidList"/>
    <dgm:cxn modelId="{15086B97-872C-4D28-A2BD-449351FA46AF}" type="presParOf" srcId="{731CA9F4-5CD8-4FDE-A168-C4907782E978}" destId="{D71B2173-2EAA-4082-B1AA-81E5F4CB6DF4}" srcOrd="2" destOrd="0" presId="urn:microsoft.com/office/officeart/2018/2/layout/IconVerticalSolidList"/>
    <dgm:cxn modelId="{3FBEC375-5034-4C51-8AAC-95BD82BD20B5}" type="presParOf" srcId="{731CA9F4-5CD8-4FDE-A168-C4907782E978}" destId="{E0A43225-9913-4670-BB26-9112E4E797FC}" srcOrd="3" destOrd="0" presId="urn:microsoft.com/office/officeart/2018/2/layout/IconVerticalSolidList"/>
    <dgm:cxn modelId="{3117C9B3-48BC-45B6-9C43-9E964301EC23}" type="presParOf" srcId="{44611139-D2F4-48C5-B093-687233C59D3E}" destId="{87595FCF-84F5-4D04-AB71-666CE1D319F6}" srcOrd="7" destOrd="0" presId="urn:microsoft.com/office/officeart/2018/2/layout/IconVerticalSolidList"/>
    <dgm:cxn modelId="{49A52F1C-C8E5-44D1-91C8-CC9963013BC4}" type="presParOf" srcId="{44611139-D2F4-48C5-B093-687233C59D3E}" destId="{44EC5139-C784-4937-BFBC-5BFFD1655439}" srcOrd="8" destOrd="0" presId="urn:microsoft.com/office/officeart/2018/2/layout/IconVerticalSolidList"/>
    <dgm:cxn modelId="{D6AC3572-1D70-486A-8DBB-0BCDEB6EA8F5}" type="presParOf" srcId="{44EC5139-C784-4937-BFBC-5BFFD1655439}" destId="{C13462D3-2994-4C13-829E-459CB14CD54C}" srcOrd="0" destOrd="0" presId="urn:microsoft.com/office/officeart/2018/2/layout/IconVerticalSolidList"/>
    <dgm:cxn modelId="{FCC1631B-27F7-447B-BA2B-DD8ED1BA5B8F}" type="presParOf" srcId="{44EC5139-C784-4937-BFBC-5BFFD1655439}" destId="{517B2D1C-D0BB-468C-840A-DC06BF61313D}" srcOrd="1" destOrd="0" presId="urn:microsoft.com/office/officeart/2018/2/layout/IconVerticalSolidList"/>
    <dgm:cxn modelId="{73024921-FA3B-4FB3-A441-9943267DD4A7}" type="presParOf" srcId="{44EC5139-C784-4937-BFBC-5BFFD1655439}" destId="{817CE143-2C84-4149-B120-A8BF420815F0}" srcOrd="2" destOrd="0" presId="urn:microsoft.com/office/officeart/2018/2/layout/IconVerticalSolidList"/>
    <dgm:cxn modelId="{5BD8F3F3-22A9-4565-A85B-1B5CFE56561B}" type="presParOf" srcId="{44EC5139-C784-4937-BFBC-5BFFD1655439}" destId="{406C7A87-59D9-4971-AEDF-9A0780368AEC}" srcOrd="3" destOrd="0" presId="urn:microsoft.com/office/officeart/2018/2/layout/IconVerticalSolidList"/>
    <dgm:cxn modelId="{15A8A1CB-FEB7-48B0-AC74-6780A462021A}" type="presParOf" srcId="{44611139-D2F4-48C5-B093-687233C59D3E}" destId="{83497FB1-64B4-4CC5-BAA8-EA19363855C0}" srcOrd="9" destOrd="0" presId="urn:microsoft.com/office/officeart/2018/2/layout/IconVerticalSolidList"/>
    <dgm:cxn modelId="{A4ADD273-159A-49C1-AD6B-6682974B8F08}" type="presParOf" srcId="{44611139-D2F4-48C5-B093-687233C59D3E}" destId="{D6A1B102-7406-489F-9070-4A03324D60CE}" srcOrd="10" destOrd="0" presId="urn:microsoft.com/office/officeart/2018/2/layout/IconVerticalSolidList"/>
    <dgm:cxn modelId="{25AC697E-96D3-44BC-94F1-3C42C3246B71}" type="presParOf" srcId="{D6A1B102-7406-489F-9070-4A03324D60CE}" destId="{8D2C53B4-F6A4-46A3-904D-6F7B1CC1BCEE}" srcOrd="0" destOrd="0" presId="urn:microsoft.com/office/officeart/2018/2/layout/IconVerticalSolidList"/>
    <dgm:cxn modelId="{4B8A042A-EB4F-4EE6-9502-6DEDE02A16FE}" type="presParOf" srcId="{D6A1B102-7406-489F-9070-4A03324D60CE}" destId="{43AED5FF-BDFB-4742-842D-3C4EC70C8806}" srcOrd="1" destOrd="0" presId="urn:microsoft.com/office/officeart/2018/2/layout/IconVerticalSolidList"/>
    <dgm:cxn modelId="{3A9FA42C-32DC-43F7-BE99-37B1EA27D366}" type="presParOf" srcId="{D6A1B102-7406-489F-9070-4A03324D60CE}" destId="{C934BE25-C198-4E35-AAE9-4543CC0A555B}" srcOrd="2" destOrd="0" presId="urn:microsoft.com/office/officeart/2018/2/layout/IconVerticalSolidList"/>
    <dgm:cxn modelId="{4D013CD3-7360-434F-903C-FE8920B09290}" type="presParOf" srcId="{D6A1B102-7406-489F-9070-4A03324D60CE}" destId="{89F3E902-B1B9-440E-9863-C7A45695F317}" srcOrd="3" destOrd="0" presId="urn:microsoft.com/office/officeart/2018/2/layout/IconVerticalSolidList"/>
    <dgm:cxn modelId="{DCA378BD-BE6F-43F9-B7AC-8D8E63CFFB6A}" type="presParOf" srcId="{44611139-D2F4-48C5-B093-687233C59D3E}" destId="{A10DFC94-9341-4136-90F4-B12951A035FC}" srcOrd="11" destOrd="0" presId="urn:microsoft.com/office/officeart/2018/2/layout/IconVerticalSolidList"/>
    <dgm:cxn modelId="{B10ED4FC-2519-4964-B534-A67BCBE52495}" type="presParOf" srcId="{44611139-D2F4-48C5-B093-687233C59D3E}" destId="{41A8F7FB-FF00-4E51-8E6E-79B32C33AEED}" srcOrd="12" destOrd="0" presId="urn:microsoft.com/office/officeart/2018/2/layout/IconVerticalSolidList"/>
    <dgm:cxn modelId="{1A156AE8-62A0-48B9-A7CA-2193626DFD76}" type="presParOf" srcId="{41A8F7FB-FF00-4E51-8E6E-79B32C33AEED}" destId="{BB0F5226-9FCA-40AF-8441-9C26A2D843A6}" srcOrd="0" destOrd="0" presId="urn:microsoft.com/office/officeart/2018/2/layout/IconVerticalSolidList"/>
    <dgm:cxn modelId="{4D1097B8-9059-4610-9099-9098B86A1849}" type="presParOf" srcId="{41A8F7FB-FF00-4E51-8E6E-79B32C33AEED}" destId="{3C6197DA-D435-4631-B06C-93D6C1644314}" srcOrd="1" destOrd="0" presId="urn:microsoft.com/office/officeart/2018/2/layout/IconVerticalSolidList"/>
    <dgm:cxn modelId="{84A6D6E8-4917-4133-ADFE-2036F28A72E9}" type="presParOf" srcId="{41A8F7FB-FF00-4E51-8E6E-79B32C33AEED}" destId="{8C868040-575C-4CC8-83E1-A30B20B6FF2B}" srcOrd="2" destOrd="0" presId="urn:microsoft.com/office/officeart/2018/2/layout/IconVerticalSolidList"/>
    <dgm:cxn modelId="{851E1BA3-C293-4DF1-B735-C2A0F9030602}" type="presParOf" srcId="{41A8F7FB-FF00-4E51-8E6E-79B32C33AEED}" destId="{67C70DB9-CEE8-4BD8-8D4C-82AF5C2C3E94}" srcOrd="3" destOrd="0" presId="urn:microsoft.com/office/officeart/2018/2/layout/IconVerticalSolidList"/>
    <dgm:cxn modelId="{877D1055-099E-4A99-A302-6549A1470125}" type="presParOf" srcId="{44611139-D2F4-48C5-B093-687233C59D3E}" destId="{831051C4-5D48-43F1-A159-34B430F896A8}" srcOrd="13" destOrd="0" presId="urn:microsoft.com/office/officeart/2018/2/layout/IconVerticalSolidList"/>
    <dgm:cxn modelId="{7133E249-FA5E-4625-9231-FD86CB883F20}" type="presParOf" srcId="{44611139-D2F4-48C5-B093-687233C59D3E}" destId="{57E1CD89-125B-40FA-A48E-89FBAD552E55}" srcOrd="14" destOrd="0" presId="urn:microsoft.com/office/officeart/2018/2/layout/IconVerticalSolidList"/>
    <dgm:cxn modelId="{2C4021CC-0BED-477D-84A9-B00BC5378B9A}" type="presParOf" srcId="{57E1CD89-125B-40FA-A48E-89FBAD552E55}" destId="{D184A091-8837-43D7-A69F-3ACF672D58DA}" srcOrd="0" destOrd="0" presId="urn:microsoft.com/office/officeart/2018/2/layout/IconVerticalSolidList"/>
    <dgm:cxn modelId="{B9C18E82-8707-4BC3-BFE6-F60F8284E10B}" type="presParOf" srcId="{57E1CD89-125B-40FA-A48E-89FBAD552E55}" destId="{A38CFD1F-A313-467F-98E6-577FB98C8A84}" srcOrd="1" destOrd="0" presId="urn:microsoft.com/office/officeart/2018/2/layout/IconVerticalSolidList"/>
    <dgm:cxn modelId="{554B2A54-745B-4B49-8D91-BEACCA7C732E}" type="presParOf" srcId="{57E1CD89-125B-40FA-A48E-89FBAD552E55}" destId="{0DE41529-3FE1-46A2-A97C-B2B1A121AA8D}" srcOrd="2" destOrd="0" presId="urn:microsoft.com/office/officeart/2018/2/layout/IconVerticalSolidList"/>
    <dgm:cxn modelId="{B2CC06D3-3CE3-4465-BAB2-DE6CE01A7120}" type="presParOf" srcId="{57E1CD89-125B-40FA-A48E-89FBAD552E55}" destId="{2AD002CC-0CAE-4B72-9897-16CF3AC435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5593D3-5756-44ED-80F5-B591E40A73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E31F2CA-0EB9-463E-A932-539FE8E3C2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Stock Market Trading Recommendations</a:t>
          </a:r>
        </a:p>
      </dgm:t>
    </dgm:pt>
    <dgm:pt modelId="{BE1AEDC3-DCDE-4D18-96F8-8C0602254AC1}" type="parTrans" cxnId="{CA0D23E2-F573-498E-BDCF-E9422F1534E4}">
      <dgm:prSet/>
      <dgm:spPr/>
      <dgm:t>
        <a:bodyPr/>
        <a:lstStyle/>
        <a:p>
          <a:endParaRPr lang="en-US" sz="1600"/>
        </a:p>
      </dgm:t>
    </dgm:pt>
    <dgm:pt modelId="{A0ECBBA2-BA93-4EFD-BA63-286AE2631023}" type="sibTrans" cxnId="{CA0D23E2-F573-498E-BDCF-E9422F1534E4}">
      <dgm:prSet/>
      <dgm:spPr/>
      <dgm:t>
        <a:bodyPr/>
        <a:lstStyle/>
        <a:p>
          <a:endParaRPr lang="en-US" sz="1600"/>
        </a:p>
      </dgm:t>
    </dgm:pt>
    <dgm:pt modelId="{3AAD9CDB-0EC9-4DD9-85CC-7A9463C97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Portfolio Health Analysis</a:t>
          </a:r>
        </a:p>
      </dgm:t>
    </dgm:pt>
    <dgm:pt modelId="{03825494-47D0-4083-AC5E-4348D8ED3392}" type="parTrans" cxnId="{0D7DA8AA-BFFC-43F7-AE20-79DB111B9A16}">
      <dgm:prSet/>
      <dgm:spPr/>
      <dgm:t>
        <a:bodyPr/>
        <a:lstStyle/>
        <a:p>
          <a:endParaRPr lang="en-US" sz="1600"/>
        </a:p>
      </dgm:t>
    </dgm:pt>
    <dgm:pt modelId="{05C23259-EAD1-4409-81E1-8E761FE37FF7}" type="sibTrans" cxnId="{0D7DA8AA-BFFC-43F7-AE20-79DB111B9A16}">
      <dgm:prSet/>
      <dgm:spPr/>
      <dgm:t>
        <a:bodyPr/>
        <a:lstStyle/>
        <a:p>
          <a:endParaRPr lang="en-US" sz="1600"/>
        </a:p>
      </dgm:t>
    </dgm:pt>
    <dgm:pt modelId="{886BF94E-6CDE-4D36-99D4-B5FCDE75BD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Al-Powered Bot – LiMo</a:t>
          </a:r>
        </a:p>
      </dgm:t>
    </dgm:pt>
    <dgm:pt modelId="{BBFCB90D-E320-41E6-8507-BD0005ACEBE6}" type="parTrans" cxnId="{F683EA0A-FA23-43DB-B6DC-89FBC025C3BC}">
      <dgm:prSet/>
      <dgm:spPr/>
      <dgm:t>
        <a:bodyPr/>
        <a:lstStyle/>
        <a:p>
          <a:endParaRPr lang="en-US" sz="1600"/>
        </a:p>
      </dgm:t>
    </dgm:pt>
    <dgm:pt modelId="{40C40331-CFBF-490E-97F9-E531E0F1770B}" type="sibTrans" cxnId="{F683EA0A-FA23-43DB-B6DC-89FBC025C3BC}">
      <dgm:prSet/>
      <dgm:spPr/>
      <dgm:t>
        <a:bodyPr/>
        <a:lstStyle/>
        <a:p>
          <a:endParaRPr lang="en-US" sz="1600"/>
        </a:p>
      </dgm:t>
    </dgm:pt>
    <dgm:pt modelId="{6EF6270B-BDE7-427A-A555-43B8124697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IPO Verdicts</a:t>
          </a:r>
        </a:p>
      </dgm:t>
    </dgm:pt>
    <dgm:pt modelId="{D757E8E7-B9D6-42A7-A8FE-646DE26582A1}" type="parTrans" cxnId="{2BC49242-8694-43E4-A01E-350C782DF3CE}">
      <dgm:prSet/>
      <dgm:spPr/>
      <dgm:t>
        <a:bodyPr/>
        <a:lstStyle/>
        <a:p>
          <a:endParaRPr lang="en-US" sz="1600"/>
        </a:p>
      </dgm:t>
    </dgm:pt>
    <dgm:pt modelId="{C9500FBD-4C4C-49D9-B5C1-4A9F941AAC95}" type="sibTrans" cxnId="{2BC49242-8694-43E4-A01E-350C782DF3CE}">
      <dgm:prSet/>
      <dgm:spPr/>
      <dgm:t>
        <a:bodyPr/>
        <a:lstStyle/>
        <a:p>
          <a:endParaRPr lang="en-US" sz="1600"/>
        </a:p>
      </dgm:t>
    </dgm:pt>
    <dgm:pt modelId="{3BB95B5C-4CA6-457C-9E2A-E447690665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Watchlist Stocks and Stock Alerts</a:t>
          </a:r>
        </a:p>
      </dgm:t>
    </dgm:pt>
    <dgm:pt modelId="{0F10D326-908D-46C4-93BE-A8AAFD42732B}" type="parTrans" cxnId="{B8DEFA09-D66E-4C06-835A-39C9547D805C}">
      <dgm:prSet/>
      <dgm:spPr/>
      <dgm:t>
        <a:bodyPr/>
        <a:lstStyle/>
        <a:p>
          <a:endParaRPr lang="en-US" sz="1600"/>
        </a:p>
      </dgm:t>
    </dgm:pt>
    <dgm:pt modelId="{C0B952D6-D373-4BB1-B9A0-50D255A67D74}" type="sibTrans" cxnId="{B8DEFA09-D66E-4C06-835A-39C9547D805C}">
      <dgm:prSet/>
      <dgm:spPr/>
      <dgm:t>
        <a:bodyPr/>
        <a:lstStyle/>
        <a:p>
          <a:endParaRPr lang="en-US" sz="1600"/>
        </a:p>
      </dgm:t>
    </dgm:pt>
    <dgm:pt modelId="{ECAD9675-0EDB-4793-9AB2-A740ADC4F2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insights and Market Sentiment</a:t>
          </a:r>
        </a:p>
      </dgm:t>
    </dgm:pt>
    <dgm:pt modelId="{1CE1ABFF-6CD6-40B3-BC34-C2B0740454ED}" type="parTrans" cxnId="{14E9D0D9-A98E-458B-82EF-BE526A2BEB75}">
      <dgm:prSet/>
      <dgm:spPr/>
      <dgm:t>
        <a:bodyPr/>
        <a:lstStyle/>
        <a:p>
          <a:endParaRPr lang="en-US" sz="1600"/>
        </a:p>
      </dgm:t>
    </dgm:pt>
    <dgm:pt modelId="{E5D81FA2-4AE6-4C3F-A1B4-9CA723D22140}" type="sibTrans" cxnId="{14E9D0D9-A98E-458B-82EF-BE526A2BEB75}">
      <dgm:prSet/>
      <dgm:spPr/>
      <dgm:t>
        <a:bodyPr/>
        <a:lstStyle/>
        <a:p>
          <a:endParaRPr lang="en-US" sz="1600"/>
        </a:p>
      </dgm:t>
    </dgm:pt>
    <dgm:pt modelId="{2C9293F1-989E-4076-BE10-4A03E1C88F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Academy</a:t>
          </a:r>
        </a:p>
      </dgm:t>
    </dgm:pt>
    <dgm:pt modelId="{3D7080FC-1828-4B54-B7C4-7C0E7C102A04}" type="parTrans" cxnId="{AA224A6D-67DF-428E-88E0-EBC4C5717CCC}">
      <dgm:prSet/>
      <dgm:spPr/>
      <dgm:t>
        <a:bodyPr/>
        <a:lstStyle/>
        <a:p>
          <a:endParaRPr lang="en-US" sz="1600"/>
        </a:p>
      </dgm:t>
    </dgm:pt>
    <dgm:pt modelId="{1EE6FE61-CC53-4098-96DC-9AF56986A494}" type="sibTrans" cxnId="{AA224A6D-67DF-428E-88E0-EBC4C5717CCC}">
      <dgm:prSet/>
      <dgm:spPr/>
      <dgm:t>
        <a:bodyPr/>
        <a:lstStyle/>
        <a:p>
          <a:endParaRPr lang="en-US" sz="1600"/>
        </a:p>
      </dgm:t>
    </dgm:pt>
    <dgm:pt modelId="{10AB10E5-0C9D-44C4-AD10-0BF2CE7355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Baskets</a:t>
          </a:r>
        </a:p>
      </dgm:t>
    </dgm:pt>
    <dgm:pt modelId="{721E2445-E7FC-454F-A4E2-25F690B75A97}" type="parTrans" cxnId="{376443F3-093C-4071-BFED-9A2C21F2BC71}">
      <dgm:prSet/>
      <dgm:spPr/>
      <dgm:t>
        <a:bodyPr/>
        <a:lstStyle/>
        <a:p>
          <a:endParaRPr lang="en-US" sz="1600"/>
        </a:p>
      </dgm:t>
    </dgm:pt>
    <dgm:pt modelId="{5DD2F219-C88C-4E59-98F3-1AB2816B18FA}" type="sibTrans" cxnId="{376443F3-093C-4071-BFED-9A2C21F2BC71}">
      <dgm:prSet/>
      <dgm:spPr/>
      <dgm:t>
        <a:bodyPr/>
        <a:lstStyle/>
        <a:p>
          <a:endParaRPr lang="en-US" sz="1600"/>
        </a:p>
      </dgm:t>
    </dgm:pt>
    <dgm:pt modelId="{44611139-D2F4-48C5-B093-687233C59D3E}" type="pres">
      <dgm:prSet presAssocID="{0D5593D3-5756-44ED-80F5-B591E40A7377}" presName="root" presStyleCnt="0">
        <dgm:presLayoutVars>
          <dgm:dir/>
          <dgm:resizeHandles val="exact"/>
        </dgm:presLayoutVars>
      </dgm:prSet>
      <dgm:spPr/>
    </dgm:pt>
    <dgm:pt modelId="{F188BF80-C2D7-45EE-B984-ECDED6D1A7BD}" type="pres">
      <dgm:prSet presAssocID="{CE31F2CA-0EB9-463E-A932-539FE8E3C2C3}" presName="compNode" presStyleCnt="0"/>
      <dgm:spPr/>
    </dgm:pt>
    <dgm:pt modelId="{22CBB25B-B28C-43A3-8EAD-D9824E88A29B}" type="pres">
      <dgm:prSet presAssocID="{CE31F2CA-0EB9-463E-A932-539FE8E3C2C3}" presName="bgRect" presStyleLbl="bgShp" presStyleIdx="0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6FE20C5B-CE39-48E5-BCE5-2E6A690BE8AA}" type="pres">
      <dgm:prSet presAssocID="{CE31F2CA-0EB9-463E-A932-539FE8E3C2C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27A6A16-6DF3-4CEA-9715-A9EE30E1E999}" type="pres">
      <dgm:prSet presAssocID="{CE31F2CA-0EB9-463E-A932-539FE8E3C2C3}" presName="spaceRect" presStyleCnt="0"/>
      <dgm:spPr/>
    </dgm:pt>
    <dgm:pt modelId="{D6B1E80D-C059-4630-BE2C-048DEE99769F}" type="pres">
      <dgm:prSet presAssocID="{CE31F2CA-0EB9-463E-A932-539FE8E3C2C3}" presName="parTx" presStyleLbl="revTx" presStyleIdx="0" presStyleCnt="8">
        <dgm:presLayoutVars>
          <dgm:chMax val="0"/>
          <dgm:chPref val="0"/>
        </dgm:presLayoutVars>
      </dgm:prSet>
      <dgm:spPr/>
    </dgm:pt>
    <dgm:pt modelId="{8572E19D-E794-471A-BF16-2493A90E06D3}" type="pres">
      <dgm:prSet presAssocID="{A0ECBBA2-BA93-4EFD-BA63-286AE2631023}" presName="sibTrans" presStyleCnt="0"/>
      <dgm:spPr/>
    </dgm:pt>
    <dgm:pt modelId="{CCD73B34-FCC9-455B-97FB-9CE0EFD2CA57}" type="pres">
      <dgm:prSet presAssocID="{3AAD9CDB-0EC9-4DD9-85CC-7A9463C97F5E}" presName="compNode" presStyleCnt="0"/>
      <dgm:spPr/>
    </dgm:pt>
    <dgm:pt modelId="{E29538CC-66B1-4CB7-A7D3-6FB3D9FFACAC}" type="pres">
      <dgm:prSet presAssocID="{3AAD9CDB-0EC9-4DD9-85CC-7A9463C97F5E}" presName="bgRect" presStyleLbl="bgShp" presStyleIdx="1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97355E1-45F8-4E1A-A0A4-13D1D0A383BB}" type="pres">
      <dgm:prSet presAssocID="{3AAD9CDB-0EC9-4DD9-85CC-7A9463C97F5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CEDF326-0FF7-4A49-93DF-B1499A635CBC}" type="pres">
      <dgm:prSet presAssocID="{3AAD9CDB-0EC9-4DD9-85CC-7A9463C97F5E}" presName="spaceRect" presStyleCnt="0"/>
      <dgm:spPr/>
    </dgm:pt>
    <dgm:pt modelId="{203EA35B-1A55-4F65-90CE-7F5352B84365}" type="pres">
      <dgm:prSet presAssocID="{3AAD9CDB-0EC9-4DD9-85CC-7A9463C97F5E}" presName="parTx" presStyleLbl="revTx" presStyleIdx="1" presStyleCnt="8">
        <dgm:presLayoutVars>
          <dgm:chMax val="0"/>
          <dgm:chPref val="0"/>
        </dgm:presLayoutVars>
      </dgm:prSet>
      <dgm:spPr/>
    </dgm:pt>
    <dgm:pt modelId="{9FD89609-0F49-4B16-A97D-AAEB487D23C7}" type="pres">
      <dgm:prSet presAssocID="{05C23259-EAD1-4409-81E1-8E761FE37FF7}" presName="sibTrans" presStyleCnt="0"/>
      <dgm:spPr/>
    </dgm:pt>
    <dgm:pt modelId="{2C1347E1-C7BE-42D5-9BDF-E26473072898}" type="pres">
      <dgm:prSet presAssocID="{886BF94E-6CDE-4D36-99D4-B5FCDE75BD70}" presName="compNode" presStyleCnt="0"/>
      <dgm:spPr/>
    </dgm:pt>
    <dgm:pt modelId="{EC208F7C-1868-4F90-A193-A1C038ADD908}" type="pres">
      <dgm:prSet presAssocID="{886BF94E-6CDE-4D36-99D4-B5FCDE75BD70}" presName="bgRect" presStyleLbl="bgShp" presStyleIdx="2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2DF20D-20F4-45B8-8F5E-2DA7F9C2FA06}" type="pres">
      <dgm:prSet presAssocID="{886BF94E-6CDE-4D36-99D4-B5FCDE75BD7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9AFB0-E181-46ED-AD73-FDC4DECFA792}" type="pres">
      <dgm:prSet presAssocID="{886BF94E-6CDE-4D36-99D4-B5FCDE75BD70}" presName="spaceRect" presStyleCnt="0"/>
      <dgm:spPr/>
    </dgm:pt>
    <dgm:pt modelId="{C9A95227-AD4F-4954-945A-220584B03989}" type="pres">
      <dgm:prSet presAssocID="{886BF94E-6CDE-4D36-99D4-B5FCDE75BD70}" presName="parTx" presStyleLbl="revTx" presStyleIdx="2" presStyleCnt="8">
        <dgm:presLayoutVars>
          <dgm:chMax val="0"/>
          <dgm:chPref val="0"/>
        </dgm:presLayoutVars>
      </dgm:prSet>
      <dgm:spPr/>
    </dgm:pt>
    <dgm:pt modelId="{7264BF2A-7A28-45CE-A177-29ABB3FD2BDF}" type="pres">
      <dgm:prSet presAssocID="{40C40331-CFBF-490E-97F9-E531E0F1770B}" presName="sibTrans" presStyleCnt="0"/>
      <dgm:spPr/>
    </dgm:pt>
    <dgm:pt modelId="{731CA9F4-5CD8-4FDE-A168-C4907782E978}" type="pres">
      <dgm:prSet presAssocID="{6EF6270B-BDE7-427A-A555-43B81246977D}" presName="compNode" presStyleCnt="0"/>
      <dgm:spPr/>
    </dgm:pt>
    <dgm:pt modelId="{B3A3BB5C-4D8A-44AF-A798-C6E30AFE162F}" type="pres">
      <dgm:prSet presAssocID="{6EF6270B-BDE7-427A-A555-43B81246977D}" presName="bgRect" presStyleLbl="bgShp" presStyleIdx="3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0730A8E-C6AB-4A07-AE0D-AC12EC046AFE}" type="pres">
      <dgm:prSet presAssocID="{6EF6270B-BDE7-427A-A555-43B81246977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71B2173-2EAA-4082-B1AA-81E5F4CB6DF4}" type="pres">
      <dgm:prSet presAssocID="{6EF6270B-BDE7-427A-A555-43B81246977D}" presName="spaceRect" presStyleCnt="0"/>
      <dgm:spPr/>
    </dgm:pt>
    <dgm:pt modelId="{E0A43225-9913-4670-BB26-9112E4E797FC}" type="pres">
      <dgm:prSet presAssocID="{6EF6270B-BDE7-427A-A555-43B81246977D}" presName="parTx" presStyleLbl="revTx" presStyleIdx="3" presStyleCnt="8">
        <dgm:presLayoutVars>
          <dgm:chMax val="0"/>
          <dgm:chPref val="0"/>
        </dgm:presLayoutVars>
      </dgm:prSet>
      <dgm:spPr/>
    </dgm:pt>
    <dgm:pt modelId="{87595FCF-84F5-4D04-AB71-666CE1D319F6}" type="pres">
      <dgm:prSet presAssocID="{C9500FBD-4C4C-49D9-B5C1-4A9F941AAC95}" presName="sibTrans" presStyleCnt="0"/>
      <dgm:spPr/>
    </dgm:pt>
    <dgm:pt modelId="{44EC5139-C784-4937-BFBC-5BFFD1655439}" type="pres">
      <dgm:prSet presAssocID="{3BB95B5C-4CA6-457C-9E2A-E4476906657B}" presName="compNode" presStyleCnt="0"/>
      <dgm:spPr/>
    </dgm:pt>
    <dgm:pt modelId="{C13462D3-2994-4C13-829E-459CB14CD54C}" type="pres">
      <dgm:prSet presAssocID="{3BB95B5C-4CA6-457C-9E2A-E4476906657B}" presName="bgRect" presStyleLbl="bgShp" presStyleIdx="4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517B2D1C-D0BB-468C-840A-DC06BF61313D}" type="pres">
      <dgm:prSet presAssocID="{3BB95B5C-4CA6-457C-9E2A-E447690665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17CE143-2C84-4149-B120-A8BF420815F0}" type="pres">
      <dgm:prSet presAssocID="{3BB95B5C-4CA6-457C-9E2A-E4476906657B}" presName="spaceRect" presStyleCnt="0"/>
      <dgm:spPr/>
    </dgm:pt>
    <dgm:pt modelId="{406C7A87-59D9-4971-AEDF-9A0780368AEC}" type="pres">
      <dgm:prSet presAssocID="{3BB95B5C-4CA6-457C-9E2A-E4476906657B}" presName="parTx" presStyleLbl="revTx" presStyleIdx="4" presStyleCnt="8">
        <dgm:presLayoutVars>
          <dgm:chMax val="0"/>
          <dgm:chPref val="0"/>
        </dgm:presLayoutVars>
      </dgm:prSet>
      <dgm:spPr/>
    </dgm:pt>
    <dgm:pt modelId="{83497FB1-64B4-4CC5-BAA8-EA19363855C0}" type="pres">
      <dgm:prSet presAssocID="{C0B952D6-D373-4BB1-B9A0-50D255A67D74}" presName="sibTrans" presStyleCnt="0"/>
      <dgm:spPr/>
    </dgm:pt>
    <dgm:pt modelId="{D6A1B102-7406-489F-9070-4A03324D60CE}" type="pres">
      <dgm:prSet presAssocID="{ECAD9675-0EDB-4793-9AB2-A740ADC4F281}" presName="compNode" presStyleCnt="0"/>
      <dgm:spPr/>
    </dgm:pt>
    <dgm:pt modelId="{8D2C53B4-F6A4-46A3-904D-6F7B1CC1BCEE}" type="pres">
      <dgm:prSet presAssocID="{ECAD9675-0EDB-4793-9AB2-A740ADC4F281}" presName="bgRect" presStyleLbl="bgShp" presStyleIdx="5" presStyleCnt="8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43AED5FF-BDFB-4742-842D-3C4EC70C8806}" type="pres">
      <dgm:prSet presAssocID="{ECAD9675-0EDB-4793-9AB2-A740ADC4F28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34BE25-C198-4E35-AAE9-4543CC0A555B}" type="pres">
      <dgm:prSet presAssocID="{ECAD9675-0EDB-4793-9AB2-A740ADC4F281}" presName="spaceRect" presStyleCnt="0"/>
      <dgm:spPr/>
    </dgm:pt>
    <dgm:pt modelId="{89F3E902-B1B9-440E-9863-C7A45695F317}" type="pres">
      <dgm:prSet presAssocID="{ECAD9675-0EDB-4793-9AB2-A740ADC4F281}" presName="parTx" presStyleLbl="revTx" presStyleIdx="5" presStyleCnt="8">
        <dgm:presLayoutVars>
          <dgm:chMax val="0"/>
          <dgm:chPref val="0"/>
        </dgm:presLayoutVars>
      </dgm:prSet>
      <dgm:spPr/>
    </dgm:pt>
    <dgm:pt modelId="{A10DFC94-9341-4136-90F4-B12951A035FC}" type="pres">
      <dgm:prSet presAssocID="{E5D81FA2-4AE6-4C3F-A1B4-9CA723D22140}" presName="sibTrans" presStyleCnt="0"/>
      <dgm:spPr/>
    </dgm:pt>
    <dgm:pt modelId="{41A8F7FB-FF00-4E51-8E6E-79B32C33AEED}" type="pres">
      <dgm:prSet presAssocID="{2C9293F1-989E-4076-BE10-4A03E1C88FA1}" presName="compNode" presStyleCnt="0"/>
      <dgm:spPr/>
    </dgm:pt>
    <dgm:pt modelId="{BB0F5226-9FCA-40AF-8441-9C26A2D843A6}" type="pres">
      <dgm:prSet presAssocID="{2C9293F1-989E-4076-BE10-4A03E1C88FA1}" presName="bgRect" presStyleLbl="bgShp" presStyleIdx="6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3C6197DA-D435-4631-B06C-93D6C1644314}" type="pres">
      <dgm:prSet presAssocID="{2C9293F1-989E-4076-BE10-4A03E1C88F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C868040-575C-4CC8-83E1-A30B20B6FF2B}" type="pres">
      <dgm:prSet presAssocID="{2C9293F1-989E-4076-BE10-4A03E1C88FA1}" presName="spaceRect" presStyleCnt="0"/>
      <dgm:spPr/>
    </dgm:pt>
    <dgm:pt modelId="{67C70DB9-CEE8-4BD8-8D4C-82AF5C2C3E94}" type="pres">
      <dgm:prSet presAssocID="{2C9293F1-989E-4076-BE10-4A03E1C88FA1}" presName="parTx" presStyleLbl="revTx" presStyleIdx="6" presStyleCnt="8">
        <dgm:presLayoutVars>
          <dgm:chMax val="0"/>
          <dgm:chPref val="0"/>
        </dgm:presLayoutVars>
      </dgm:prSet>
      <dgm:spPr/>
    </dgm:pt>
    <dgm:pt modelId="{831051C4-5D48-43F1-A159-34B430F896A8}" type="pres">
      <dgm:prSet presAssocID="{1EE6FE61-CC53-4098-96DC-9AF56986A494}" presName="sibTrans" presStyleCnt="0"/>
      <dgm:spPr/>
    </dgm:pt>
    <dgm:pt modelId="{57E1CD89-125B-40FA-A48E-89FBAD552E55}" type="pres">
      <dgm:prSet presAssocID="{10AB10E5-0C9D-44C4-AD10-0BF2CE735594}" presName="compNode" presStyleCnt="0"/>
      <dgm:spPr/>
    </dgm:pt>
    <dgm:pt modelId="{D184A091-8837-43D7-A69F-3ACF672D58DA}" type="pres">
      <dgm:prSet presAssocID="{10AB10E5-0C9D-44C4-AD10-0BF2CE735594}" presName="bgRect" presStyleLbl="bgShp" presStyleIdx="7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8CFD1F-A313-467F-98E6-577FB98C8A84}" type="pres">
      <dgm:prSet presAssocID="{10AB10E5-0C9D-44C4-AD10-0BF2CE73559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0DE41529-3FE1-46A2-A97C-B2B1A121AA8D}" type="pres">
      <dgm:prSet presAssocID="{10AB10E5-0C9D-44C4-AD10-0BF2CE735594}" presName="spaceRect" presStyleCnt="0"/>
      <dgm:spPr/>
    </dgm:pt>
    <dgm:pt modelId="{2AD002CC-0CAE-4B72-9897-16CF3AC4352E}" type="pres">
      <dgm:prSet presAssocID="{10AB10E5-0C9D-44C4-AD10-0BF2CE73559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F4F1F03-B550-4840-9F6C-18D296532005}" type="presOf" srcId="{3BB95B5C-4CA6-457C-9E2A-E4476906657B}" destId="{406C7A87-59D9-4971-AEDF-9A0780368AEC}" srcOrd="0" destOrd="0" presId="urn:microsoft.com/office/officeart/2018/2/layout/IconVerticalSolidList"/>
    <dgm:cxn modelId="{B8DEFA09-D66E-4C06-835A-39C9547D805C}" srcId="{0D5593D3-5756-44ED-80F5-B591E40A7377}" destId="{3BB95B5C-4CA6-457C-9E2A-E4476906657B}" srcOrd="4" destOrd="0" parTransId="{0F10D326-908D-46C4-93BE-A8AAFD42732B}" sibTransId="{C0B952D6-D373-4BB1-B9A0-50D255A67D74}"/>
    <dgm:cxn modelId="{F683EA0A-FA23-43DB-B6DC-89FBC025C3BC}" srcId="{0D5593D3-5756-44ED-80F5-B591E40A7377}" destId="{886BF94E-6CDE-4D36-99D4-B5FCDE75BD70}" srcOrd="2" destOrd="0" parTransId="{BBFCB90D-E320-41E6-8507-BD0005ACEBE6}" sibTransId="{40C40331-CFBF-490E-97F9-E531E0F1770B}"/>
    <dgm:cxn modelId="{4D2CF00B-464E-47DF-B713-1C14AF547462}" type="presOf" srcId="{0D5593D3-5756-44ED-80F5-B591E40A7377}" destId="{44611139-D2F4-48C5-B093-687233C59D3E}" srcOrd="0" destOrd="0" presId="urn:microsoft.com/office/officeart/2018/2/layout/IconVerticalSolidList"/>
    <dgm:cxn modelId="{8A18EE0E-5827-4190-8F9D-5CA71B3940BE}" type="presOf" srcId="{6EF6270B-BDE7-427A-A555-43B81246977D}" destId="{E0A43225-9913-4670-BB26-9112E4E797FC}" srcOrd="0" destOrd="0" presId="urn:microsoft.com/office/officeart/2018/2/layout/IconVerticalSolidList"/>
    <dgm:cxn modelId="{8F06E120-3686-40F4-AFC0-B81E78A44427}" type="presOf" srcId="{10AB10E5-0C9D-44C4-AD10-0BF2CE735594}" destId="{2AD002CC-0CAE-4B72-9897-16CF3AC4352E}" srcOrd="0" destOrd="0" presId="urn:microsoft.com/office/officeart/2018/2/layout/IconVerticalSolidList"/>
    <dgm:cxn modelId="{6A8A933E-08DE-4B1C-A972-FA5536414B2B}" type="presOf" srcId="{886BF94E-6CDE-4D36-99D4-B5FCDE75BD70}" destId="{C9A95227-AD4F-4954-945A-220584B03989}" srcOrd="0" destOrd="0" presId="urn:microsoft.com/office/officeart/2018/2/layout/IconVerticalSolidList"/>
    <dgm:cxn modelId="{2BC49242-8694-43E4-A01E-350C782DF3CE}" srcId="{0D5593D3-5756-44ED-80F5-B591E40A7377}" destId="{6EF6270B-BDE7-427A-A555-43B81246977D}" srcOrd="3" destOrd="0" parTransId="{D757E8E7-B9D6-42A7-A8FE-646DE26582A1}" sibTransId="{C9500FBD-4C4C-49D9-B5C1-4A9F941AAC95}"/>
    <dgm:cxn modelId="{AA224A6D-67DF-428E-88E0-EBC4C5717CCC}" srcId="{0D5593D3-5756-44ED-80F5-B591E40A7377}" destId="{2C9293F1-989E-4076-BE10-4A03E1C88FA1}" srcOrd="6" destOrd="0" parTransId="{3D7080FC-1828-4B54-B7C4-7C0E7C102A04}" sibTransId="{1EE6FE61-CC53-4098-96DC-9AF56986A494}"/>
    <dgm:cxn modelId="{1A373B99-DCB0-4E30-A6B6-B8B613A4B9F7}" type="presOf" srcId="{2C9293F1-989E-4076-BE10-4A03E1C88FA1}" destId="{67C70DB9-CEE8-4BD8-8D4C-82AF5C2C3E94}" srcOrd="0" destOrd="0" presId="urn:microsoft.com/office/officeart/2018/2/layout/IconVerticalSolidList"/>
    <dgm:cxn modelId="{0D7DA8AA-BFFC-43F7-AE20-79DB111B9A16}" srcId="{0D5593D3-5756-44ED-80F5-B591E40A7377}" destId="{3AAD9CDB-0EC9-4DD9-85CC-7A9463C97F5E}" srcOrd="1" destOrd="0" parTransId="{03825494-47D0-4083-AC5E-4348D8ED3392}" sibTransId="{05C23259-EAD1-4409-81E1-8E761FE37FF7}"/>
    <dgm:cxn modelId="{14E9D0D9-A98E-458B-82EF-BE526A2BEB75}" srcId="{0D5593D3-5756-44ED-80F5-B591E40A7377}" destId="{ECAD9675-0EDB-4793-9AB2-A740ADC4F281}" srcOrd="5" destOrd="0" parTransId="{1CE1ABFF-6CD6-40B3-BC34-C2B0740454ED}" sibTransId="{E5D81FA2-4AE6-4C3F-A1B4-9CA723D22140}"/>
    <dgm:cxn modelId="{A71ACEE0-B6C9-4430-8243-1B8D2DCA7769}" type="presOf" srcId="{3AAD9CDB-0EC9-4DD9-85CC-7A9463C97F5E}" destId="{203EA35B-1A55-4F65-90CE-7F5352B84365}" srcOrd="0" destOrd="0" presId="urn:microsoft.com/office/officeart/2018/2/layout/IconVerticalSolidList"/>
    <dgm:cxn modelId="{CA0D23E2-F573-498E-BDCF-E9422F1534E4}" srcId="{0D5593D3-5756-44ED-80F5-B591E40A7377}" destId="{CE31F2CA-0EB9-463E-A932-539FE8E3C2C3}" srcOrd="0" destOrd="0" parTransId="{BE1AEDC3-DCDE-4D18-96F8-8C0602254AC1}" sibTransId="{A0ECBBA2-BA93-4EFD-BA63-286AE2631023}"/>
    <dgm:cxn modelId="{376443F3-093C-4071-BFED-9A2C21F2BC71}" srcId="{0D5593D3-5756-44ED-80F5-B591E40A7377}" destId="{10AB10E5-0C9D-44C4-AD10-0BF2CE735594}" srcOrd="7" destOrd="0" parTransId="{721E2445-E7FC-454F-A4E2-25F690B75A97}" sibTransId="{5DD2F219-C88C-4E59-98F3-1AB2816B18FA}"/>
    <dgm:cxn modelId="{83793EFD-7742-49C4-9E4F-531E504EDF50}" type="presOf" srcId="{ECAD9675-0EDB-4793-9AB2-A740ADC4F281}" destId="{89F3E902-B1B9-440E-9863-C7A45695F317}" srcOrd="0" destOrd="0" presId="urn:microsoft.com/office/officeart/2018/2/layout/IconVerticalSolidList"/>
    <dgm:cxn modelId="{9492A5FE-699D-4092-BE96-3452C32B926F}" type="presOf" srcId="{CE31F2CA-0EB9-463E-A932-539FE8E3C2C3}" destId="{D6B1E80D-C059-4630-BE2C-048DEE99769F}" srcOrd="0" destOrd="0" presId="urn:microsoft.com/office/officeart/2018/2/layout/IconVerticalSolidList"/>
    <dgm:cxn modelId="{16EE39F6-65AE-4664-80AB-834FF4DBC2AF}" type="presParOf" srcId="{44611139-D2F4-48C5-B093-687233C59D3E}" destId="{F188BF80-C2D7-45EE-B984-ECDED6D1A7BD}" srcOrd="0" destOrd="0" presId="urn:microsoft.com/office/officeart/2018/2/layout/IconVerticalSolidList"/>
    <dgm:cxn modelId="{B1541BF4-0C08-459A-A621-E7EC79642740}" type="presParOf" srcId="{F188BF80-C2D7-45EE-B984-ECDED6D1A7BD}" destId="{22CBB25B-B28C-43A3-8EAD-D9824E88A29B}" srcOrd="0" destOrd="0" presId="urn:microsoft.com/office/officeart/2018/2/layout/IconVerticalSolidList"/>
    <dgm:cxn modelId="{859C7A17-8540-42FA-A69B-9EB376646116}" type="presParOf" srcId="{F188BF80-C2D7-45EE-B984-ECDED6D1A7BD}" destId="{6FE20C5B-CE39-48E5-BCE5-2E6A690BE8AA}" srcOrd="1" destOrd="0" presId="urn:microsoft.com/office/officeart/2018/2/layout/IconVerticalSolidList"/>
    <dgm:cxn modelId="{89EB4748-73D9-4589-BA8E-40568970B0A9}" type="presParOf" srcId="{F188BF80-C2D7-45EE-B984-ECDED6D1A7BD}" destId="{127A6A16-6DF3-4CEA-9715-A9EE30E1E999}" srcOrd="2" destOrd="0" presId="urn:microsoft.com/office/officeart/2018/2/layout/IconVerticalSolidList"/>
    <dgm:cxn modelId="{B60C6CC5-5E66-4981-A975-C544C1DE84C5}" type="presParOf" srcId="{F188BF80-C2D7-45EE-B984-ECDED6D1A7BD}" destId="{D6B1E80D-C059-4630-BE2C-048DEE99769F}" srcOrd="3" destOrd="0" presId="urn:microsoft.com/office/officeart/2018/2/layout/IconVerticalSolidList"/>
    <dgm:cxn modelId="{916DA618-8546-4DD9-98E0-CA9CAB7556DA}" type="presParOf" srcId="{44611139-D2F4-48C5-B093-687233C59D3E}" destId="{8572E19D-E794-471A-BF16-2493A90E06D3}" srcOrd="1" destOrd="0" presId="urn:microsoft.com/office/officeart/2018/2/layout/IconVerticalSolidList"/>
    <dgm:cxn modelId="{F4A3D69A-8B73-4A48-A8DC-9F36404FE66B}" type="presParOf" srcId="{44611139-D2F4-48C5-B093-687233C59D3E}" destId="{CCD73B34-FCC9-455B-97FB-9CE0EFD2CA57}" srcOrd="2" destOrd="0" presId="urn:microsoft.com/office/officeart/2018/2/layout/IconVerticalSolidList"/>
    <dgm:cxn modelId="{6E88C337-1A36-48BE-842C-0776AF0CAEAE}" type="presParOf" srcId="{CCD73B34-FCC9-455B-97FB-9CE0EFD2CA57}" destId="{E29538CC-66B1-4CB7-A7D3-6FB3D9FFACAC}" srcOrd="0" destOrd="0" presId="urn:microsoft.com/office/officeart/2018/2/layout/IconVerticalSolidList"/>
    <dgm:cxn modelId="{DC7366E4-5FB4-4040-8CDF-FCFAA05BCD96}" type="presParOf" srcId="{CCD73B34-FCC9-455B-97FB-9CE0EFD2CA57}" destId="{A97355E1-45F8-4E1A-A0A4-13D1D0A383BB}" srcOrd="1" destOrd="0" presId="urn:microsoft.com/office/officeart/2018/2/layout/IconVerticalSolidList"/>
    <dgm:cxn modelId="{D303DA3A-2CDD-4549-811A-F5BA61B8C0AE}" type="presParOf" srcId="{CCD73B34-FCC9-455B-97FB-9CE0EFD2CA57}" destId="{6CEDF326-0FF7-4A49-93DF-B1499A635CBC}" srcOrd="2" destOrd="0" presId="urn:microsoft.com/office/officeart/2018/2/layout/IconVerticalSolidList"/>
    <dgm:cxn modelId="{C4070398-EC24-48DF-8656-FC9960B82840}" type="presParOf" srcId="{CCD73B34-FCC9-455B-97FB-9CE0EFD2CA57}" destId="{203EA35B-1A55-4F65-90CE-7F5352B84365}" srcOrd="3" destOrd="0" presId="urn:microsoft.com/office/officeart/2018/2/layout/IconVerticalSolidList"/>
    <dgm:cxn modelId="{D5382298-80CB-4354-AEBE-399F1CB6FB5D}" type="presParOf" srcId="{44611139-D2F4-48C5-B093-687233C59D3E}" destId="{9FD89609-0F49-4B16-A97D-AAEB487D23C7}" srcOrd="3" destOrd="0" presId="urn:microsoft.com/office/officeart/2018/2/layout/IconVerticalSolidList"/>
    <dgm:cxn modelId="{29365EE7-D835-4CDB-A62B-FFFE65923871}" type="presParOf" srcId="{44611139-D2F4-48C5-B093-687233C59D3E}" destId="{2C1347E1-C7BE-42D5-9BDF-E26473072898}" srcOrd="4" destOrd="0" presId="urn:microsoft.com/office/officeart/2018/2/layout/IconVerticalSolidList"/>
    <dgm:cxn modelId="{E2A59CC5-4948-4FD6-8BA2-F16DA82F7325}" type="presParOf" srcId="{2C1347E1-C7BE-42D5-9BDF-E26473072898}" destId="{EC208F7C-1868-4F90-A193-A1C038ADD908}" srcOrd="0" destOrd="0" presId="urn:microsoft.com/office/officeart/2018/2/layout/IconVerticalSolidList"/>
    <dgm:cxn modelId="{00DF0449-E2C9-4875-AA2C-F652B5B8B6C2}" type="presParOf" srcId="{2C1347E1-C7BE-42D5-9BDF-E26473072898}" destId="{A32DF20D-20F4-45B8-8F5E-2DA7F9C2FA06}" srcOrd="1" destOrd="0" presId="urn:microsoft.com/office/officeart/2018/2/layout/IconVerticalSolidList"/>
    <dgm:cxn modelId="{20EAA6F0-A242-47F9-8ABE-676885560C18}" type="presParOf" srcId="{2C1347E1-C7BE-42D5-9BDF-E26473072898}" destId="{4269AFB0-E181-46ED-AD73-FDC4DECFA792}" srcOrd="2" destOrd="0" presId="urn:microsoft.com/office/officeart/2018/2/layout/IconVerticalSolidList"/>
    <dgm:cxn modelId="{61DA897B-53D8-4F2A-A01A-6734A56DAB6D}" type="presParOf" srcId="{2C1347E1-C7BE-42D5-9BDF-E26473072898}" destId="{C9A95227-AD4F-4954-945A-220584B03989}" srcOrd="3" destOrd="0" presId="urn:microsoft.com/office/officeart/2018/2/layout/IconVerticalSolidList"/>
    <dgm:cxn modelId="{6021DBE1-9063-4DAB-815D-0285EE1CA06C}" type="presParOf" srcId="{44611139-D2F4-48C5-B093-687233C59D3E}" destId="{7264BF2A-7A28-45CE-A177-29ABB3FD2BDF}" srcOrd="5" destOrd="0" presId="urn:microsoft.com/office/officeart/2018/2/layout/IconVerticalSolidList"/>
    <dgm:cxn modelId="{03031CAE-53E1-448D-8B48-0F7D74D6EF08}" type="presParOf" srcId="{44611139-D2F4-48C5-B093-687233C59D3E}" destId="{731CA9F4-5CD8-4FDE-A168-C4907782E978}" srcOrd="6" destOrd="0" presId="urn:microsoft.com/office/officeart/2018/2/layout/IconVerticalSolidList"/>
    <dgm:cxn modelId="{88D8205E-06E8-4F6A-BB6E-2EB1665FA931}" type="presParOf" srcId="{731CA9F4-5CD8-4FDE-A168-C4907782E978}" destId="{B3A3BB5C-4D8A-44AF-A798-C6E30AFE162F}" srcOrd="0" destOrd="0" presId="urn:microsoft.com/office/officeart/2018/2/layout/IconVerticalSolidList"/>
    <dgm:cxn modelId="{7040355F-2DEF-457A-BA74-00E4C226084E}" type="presParOf" srcId="{731CA9F4-5CD8-4FDE-A168-C4907782E978}" destId="{A0730A8E-C6AB-4A07-AE0D-AC12EC046AFE}" srcOrd="1" destOrd="0" presId="urn:microsoft.com/office/officeart/2018/2/layout/IconVerticalSolidList"/>
    <dgm:cxn modelId="{15086B97-872C-4D28-A2BD-449351FA46AF}" type="presParOf" srcId="{731CA9F4-5CD8-4FDE-A168-C4907782E978}" destId="{D71B2173-2EAA-4082-B1AA-81E5F4CB6DF4}" srcOrd="2" destOrd="0" presId="urn:microsoft.com/office/officeart/2018/2/layout/IconVerticalSolidList"/>
    <dgm:cxn modelId="{3FBEC375-5034-4C51-8AAC-95BD82BD20B5}" type="presParOf" srcId="{731CA9F4-5CD8-4FDE-A168-C4907782E978}" destId="{E0A43225-9913-4670-BB26-9112E4E797FC}" srcOrd="3" destOrd="0" presId="urn:microsoft.com/office/officeart/2018/2/layout/IconVerticalSolidList"/>
    <dgm:cxn modelId="{3117C9B3-48BC-45B6-9C43-9E964301EC23}" type="presParOf" srcId="{44611139-D2F4-48C5-B093-687233C59D3E}" destId="{87595FCF-84F5-4D04-AB71-666CE1D319F6}" srcOrd="7" destOrd="0" presId="urn:microsoft.com/office/officeart/2018/2/layout/IconVerticalSolidList"/>
    <dgm:cxn modelId="{49A52F1C-C8E5-44D1-91C8-CC9963013BC4}" type="presParOf" srcId="{44611139-D2F4-48C5-B093-687233C59D3E}" destId="{44EC5139-C784-4937-BFBC-5BFFD1655439}" srcOrd="8" destOrd="0" presId="urn:microsoft.com/office/officeart/2018/2/layout/IconVerticalSolidList"/>
    <dgm:cxn modelId="{D6AC3572-1D70-486A-8DBB-0BCDEB6EA8F5}" type="presParOf" srcId="{44EC5139-C784-4937-BFBC-5BFFD1655439}" destId="{C13462D3-2994-4C13-829E-459CB14CD54C}" srcOrd="0" destOrd="0" presId="urn:microsoft.com/office/officeart/2018/2/layout/IconVerticalSolidList"/>
    <dgm:cxn modelId="{FCC1631B-27F7-447B-BA2B-DD8ED1BA5B8F}" type="presParOf" srcId="{44EC5139-C784-4937-BFBC-5BFFD1655439}" destId="{517B2D1C-D0BB-468C-840A-DC06BF61313D}" srcOrd="1" destOrd="0" presId="urn:microsoft.com/office/officeart/2018/2/layout/IconVerticalSolidList"/>
    <dgm:cxn modelId="{73024921-FA3B-4FB3-A441-9943267DD4A7}" type="presParOf" srcId="{44EC5139-C784-4937-BFBC-5BFFD1655439}" destId="{817CE143-2C84-4149-B120-A8BF420815F0}" srcOrd="2" destOrd="0" presId="urn:microsoft.com/office/officeart/2018/2/layout/IconVerticalSolidList"/>
    <dgm:cxn modelId="{5BD8F3F3-22A9-4565-A85B-1B5CFE56561B}" type="presParOf" srcId="{44EC5139-C784-4937-BFBC-5BFFD1655439}" destId="{406C7A87-59D9-4971-AEDF-9A0780368AEC}" srcOrd="3" destOrd="0" presId="urn:microsoft.com/office/officeart/2018/2/layout/IconVerticalSolidList"/>
    <dgm:cxn modelId="{15A8A1CB-FEB7-48B0-AC74-6780A462021A}" type="presParOf" srcId="{44611139-D2F4-48C5-B093-687233C59D3E}" destId="{83497FB1-64B4-4CC5-BAA8-EA19363855C0}" srcOrd="9" destOrd="0" presId="urn:microsoft.com/office/officeart/2018/2/layout/IconVerticalSolidList"/>
    <dgm:cxn modelId="{A4ADD273-159A-49C1-AD6B-6682974B8F08}" type="presParOf" srcId="{44611139-D2F4-48C5-B093-687233C59D3E}" destId="{D6A1B102-7406-489F-9070-4A03324D60CE}" srcOrd="10" destOrd="0" presId="urn:microsoft.com/office/officeart/2018/2/layout/IconVerticalSolidList"/>
    <dgm:cxn modelId="{25AC697E-96D3-44BC-94F1-3C42C3246B71}" type="presParOf" srcId="{D6A1B102-7406-489F-9070-4A03324D60CE}" destId="{8D2C53B4-F6A4-46A3-904D-6F7B1CC1BCEE}" srcOrd="0" destOrd="0" presId="urn:microsoft.com/office/officeart/2018/2/layout/IconVerticalSolidList"/>
    <dgm:cxn modelId="{4B8A042A-EB4F-4EE6-9502-6DEDE02A16FE}" type="presParOf" srcId="{D6A1B102-7406-489F-9070-4A03324D60CE}" destId="{43AED5FF-BDFB-4742-842D-3C4EC70C8806}" srcOrd="1" destOrd="0" presId="urn:microsoft.com/office/officeart/2018/2/layout/IconVerticalSolidList"/>
    <dgm:cxn modelId="{3A9FA42C-32DC-43F7-BE99-37B1EA27D366}" type="presParOf" srcId="{D6A1B102-7406-489F-9070-4A03324D60CE}" destId="{C934BE25-C198-4E35-AAE9-4543CC0A555B}" srcOrd="2" destOrd="0" presId="urn:microsoft.com/office/officeart/2018/2/layout/IconVerticalSolidList"/>
    <dgm:cxn modelId="{4D013CD3-7360-434F-903C-FE8920B09290}" type="presParOf" srcId="{D6A1B102-7406-489F-9070-4A03324D60CE}" destId="{89F3E902-B1B9-440E-9863-C7A45695F317}" srcOrd="3" destOrd="0" presId="urn:microsoft.com/office/officeart/2018/2/layout/IconVerticalSolidList"/>
    <dgm:cxn modelId="{DCA378BD-BE6F-43F9-B7AC-8D8E63CFFB6A}" type="presParOf" srcId="{44611139-D2F4-48C5-B093-687233C59D3E}" destId="{A10DFC94-9341-4136-90F4-B12951A035FC}" srcOrd="11" destOrd="0" presId="urn:microsoft.com/office/officeart/2018/2/layout/IconVerticalSolidList"/>
    <dgm:cxn modelId="{B10ED4FC-2519-4964-B534-A67BCBE52495}" type="presParOf" srcId="{44611139-D2F4-48C5-B093-687233C59D3E}" destId="{41A8F7FB-FF00-4E51-8E6E-79B32C33AEED}" srcOrd="12" destOrd="0" presId="urn:microsoft.com/office/officeart/2018/2/layout/IconVerticalSolidList"/>
    <dgm:cxn modelId="{1A156AE8-62A0-48B9-A7CA-2193626DFD76}" type="presParOf" srcId="{41A8F7FB-FF00-4E51-8E6E-79B32C33AEED}" destId="{BB0F5226-9FCA-40AF-8441-9C26A2D843A6}" srcOrd="0" destOrd="0" presId="urn:microsoft.com/office/officeart/2018/2/layout/IconVerticalSolidList"/>
    <dgm:cxn modelId="{4D1097B8-9059-4610-9099-9098B86A1849}" type="presParOf" srcId="{41A8F7FB-FF00-4E51-8E6E-79B32C33AEED}" destId="{3C6197DA-D435-4631-B06C-93D6C1644314}" srcOrd="1" destOrd="0" presId="urn:microsoft.com/office/officeart/2018/2/layout/IconVerticalSolidList"/>
    <dgm:cxn modelId="{84A6D6E8-4917-4133-ADFE-2036F28A72E9}" type="presParOf" srcId="{41A8F7FB-FF00-4E51-8E6E-79B32C33AEED}" destId="{8C868040-575C-4CC8-83E1-A30B20B6FF2B}" srcOrd="2" destOrd="0" presId="urn:microsoft.com/office/officeart/2018/2/layout/IconVerticalSolidList"/>
    <dgm:cxn modelId="{851E1BA3-C293-4DF1-B735-C2A0F9030602}" type="presParOf" srcId="{41A8F7FB-FF00-4E51-8E6E-79B32C33AEED}" destId="{67C70DB9-CEE8-4BD8-8D4C-82AF5C2C3E94}" srcOrd="3" destOrd="0" presId="urn:microsoft.com/office/officeart/2018/2/layout/IconVerticalSolidList"/>
    <dgm:cxn modelId="{877D1055-099E-4A99-A302-6549A1470125}" type="presParOf" srcId="{44611139-D2F4-48C5-B093-687233C59D3E}" destId="{831051C4-5D48-43F1-A159-34B430F896A8}" srcOrd="13" destOrd="0" presId="urn:microsoft.com/office/officeart/2018/2/layout/IconVerticalSolidList"/>
    <dgm:cxn modelId="{7133E249-FA5E-4625-9231-FD86CB883F20}" type="presParOf" srcId="{44611139-D2F4-48C5-B093-687233C59D3E}" destId="{57E1CD89-125B-40FA-A48E-89FBAD552E55}" srcOrd="14" destOrd="0" presId="urn:microsoft.com/office/officeart/2018/2/layout/IconVerticalSolidList"/>
    <dgm:cxn modelId="{2C4021CC-0BED-477D-84A9-B00BC5378B9A}" type="presParOf" srcId="{57E1CD89-125B-40FA-A48E-89FBAD552E55}" destId="{D184A091-8837-43D7-A69F-3ACF672D58DA}" srcOrd="0" destOrd="0" presId="urn:microsoft.com/office/officeart/2018/2/layout/IconVerticalSolidList"/>
    <dgm:cxn modelId="{B9C18E82-8707-4BC3-BFE6-F60F8284E10B}" type="presParOf" srcId="{57E1CD89-125B-40FA-A48E-89FBAD552E55}" destId="{A38CFD1F-A313-467F-98E6-577FB98C8A84}" srcOrd="1" destOrd="0" presId="urn:microsoft.com/office/officeart/2018/2/layout/IconVerticalSolidList"/>
    <dgm:cxn modelId="{554B2A54-745B-4B49-8D91-BEACCA7C732E}" type="presParOf" srcId="{57E1CD89-125B-40FA-A48E-89FBAD552E55}" destId="{0DE41529-3FE1-46A2-A97C-B2B1A121AA8D}" srcOrd="2" destOrd="0" presId="urn:microsoft.com/office/officeart/2018/2/layout/IconVerticalSolidList"/>
    <dgm:cxn modelId="{B2CC06D3-3CE3-4465-BAB2-DE6CE01A7120}" type="presParOf" srcId="{57E1CD89-125B-40FA-A48E-89FBAD552E55}" destId="{2AD002CC-0CAE-4B72-9897-16CF3AC435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5593D3-5756-44ED-80F5-B591E40A73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E31F2CA-0EB9-463E-A932-539FE8E3C2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Stock Market Trading Recommendations</a:t>
          </a:r>
        </a:p>
      </dgm:t>
    </dgm:pt>
    <dgm:pt modelId="{BE1AEDC3-DCDE-4D18-96F8-8C0602254AC1}" type="parTrans" cxnId="{CA0D23E2-F573-498E-BDCF-E9422F1534E4}">
      <dgm:prSet/>
      <dgm:spPr/>
      <dgm:t>
        <a:bodyPr/>
        <a:lstStyle/>
        <a:p>
          <a:endParaRPr lang="en-US" sz="1600"/>
        </a:p>
      </dgm:t>
    </dgm:pt>
    <dgm:pt modelId="{A0ECBBA2-BA93-4EFD-BA63-286AE2631023}" type="sibTrans" cxnId="{CA0D23E2-F573-498E-BDCF-E9422F1534E4}">
      <dgm:prSet/>
      <dgm:spPr/>
      <dgm:t>
        <a:bodyPr/>
        <a:lstStyle/>
        <a:p>
          <a:endParaRPr lang="en-US" sz="1600"/>
        </a:p>
      </dgm:t>
    </dgm:pt>
    <dgm:pt modelId="{3AAD9CDB-0EC9-4DD9-85CC-7A9463C97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Portfolio Health Analysis</a:t>
          </a:r>
        </a:p>
      </dgm:t>
    </dgm:pt>
    <dgm:pt modelId="{03825494-47D0-4083-AC5E-4348D8ED3392}" type="parTrans" cxnId="{0D7DA8AA-BFFC-43F7-AE20-79DB111B9A16}">
      <dgm:prSet/>
      <dgm:spPr/>
      <dgm:t>
        <a:bodyPr/>
        <a:lstStyle/>
        <a:p>
          <a:endParaRPr lang="en-US" sz="1600"/>
        </a:p>
      </dgm:t>
    </dgm:pt>
    <dgm:pt modelId="{05C23259-EAD1-4409-81E1-8E761FE37FF7}" type="sibTrans" cxnId="{0D7DA8AA-BFFC-43F7-AE20-79DB111B9A16}">
      <dgm:prSet/>
      <dgm:spPr/>
      <dgm:t>
        <a:bodyPr/>
        <a:lstStyle/>
        <a:p>
          <a:endParaRPr lang="en-US" sz="1600"/>
        </a:p>
      </dgm:t>
    </dgm:pt>
    <dgm:pt modelId="{886BF94E-6CDE-4D36-99D4-B5FCDE75BD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Al-Powered Bot – LiMo</a:t>
          </a:r>
        </a:p>
      </dgm:t>
    </dgm:pt>
    <dgm:pt modelId="{BBFCB90D-E320-41E6-8507-BD0005ACEBE6}" type="parTrans" cxnId="{F683EA0A-FA23-43DB-B6DC-89FBC025C3BC}">
      <dgm:prSet/>
      <dgm:spPr/>
      <dgm:t>
        <a:bodyPr/>
        <a:lstStyle/>
        <a:p>
          <a:endParaRPr lang="en-US" sz="1600"/>
        </a:p>
      </dgm:t>
    </dgm:pt>
    <dgm:pt modelId="{40C40331-CFBF-490E-97F9-E531E0F1770B}" type="sibTrans" cxnId="{F683EA0A-FA23-43DB-B6DC-89FBC025C3BC}">
      <dgm:prSet/>
      <dgm:spPr/>
      <dgm:t>
        <a:bodyPr/>
        <a:lstStyle/>
        <a:p>
          <a:endParaRPr lang="en-US" sz="1600"/>
        </a:p>
      </dgm:t>
    </dgm:pt>
    <dgm:pt modelId="{6EF6270B-BDE7-427A-A555-43B8124697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IPO Verdicts</a:t>
          </a:r>
        </a:p>
      </dgm:t>
    </dgm:pt>
    <dgm:pt modelId="{D757E8E7-B9D6-42A7-A8FE-646DE26582A1}" type="parTrans" cxnId="{2BC49242-8694-43E4-A01E-350C782DF3CE}">
      <dgm:prSet/>
      <dgm:spPr/>
      <dgm:t>
        <a:bodyPr/>
        <a:lstStyle/>
        <a:p>
          <a:endParaRPr lang="en-US" sz="1600"/>
        </a:p>
      </dgm:t>
    </dgm:pt>
    <dgm:pt modelId="{C9500FBD-4C4C-49D9-B5C1-4A9F941AAC95}" type="sibTrans" cxnId="{2BC49242-8694-43E4-A01E-350C782DF3CE}">
      <dgm:prSet/>
      <dgm:spPr/>
      <dgm:t>
        <a:bodyPr/>
        <a:lstStyle/>
        <a:p>
          <a:endParaRPr lang="en-US" sz="1600"/>
        </a:p>
      </dgm:t>
    </dgm:pt>
    <dgm:pt modelId="{3BB95B5C-4CA6-457C-9E2A-E447690665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Watchlist Stocks and Stock Alerts</a:t>
          </a:r>
        </a:p>
      </dgm:t>
    </dgm:pt>
    <dgm:pt modelId="{0F10D326-908D-46C4-93BE-A8AAFD42732B}" type="parTrans" cxnId="{B8DEFA09-D66E-4C06-835A-39C9547D805C}">
      <dgm:prSet/>
      <dgm:spPr/>
      <dgm:t>
        <a:bodyPr/>
        <a:lstStyle/>
        <a:p>
          <a:endParaRPr lang="en-US" sz="1600"/>
        </a:p>
      </dgm:t>
    </dgm:pt>
    <dgm:pt modelId="{C0B952D6-D373-4BB1-B9A0-50D255A67D74}" type="sibTrans" cxnId="{B8DEFA09-D66E-4C06-835A-39C9547D805C}">
      <dgm:prSet/>
      <dgm:spPr/>
      <dgm:t>
        <a:bodyPr/>
        <a:lstStyle/>
        <a:p>
          <a:endParaRPr lang="en-US" sz="1600"/>
        </a:p>
      </dgm:t>
    </dgm:pt>
    <dgm:pt modelId="{ECAD9675-0EDB-4793-9AB2-A740ADC4F2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insights and Market Sentiment</a:t>
          </a:r>
        </a:p>
      </dgm:t>
    </dgm:pt>
    <dgm:pt modelId="{1CE1ABFF-6CD6-40B3-BC34-C2B0740454ED}" type="parTrans" cxnId="{14E9D0D9-A98E-458B-82EF-BE526A2BEB75}">
      <dgm:prSet/>
      <dgm:spPr/>
      <dgm:t>
        <a:bodyPr/>
        <a:lstStyle/>
        <a:p>
          <a:endParaRPr lang="en-US" sz="1600"/>
        </a:p>
      </dgm:t>
    </dgm:pt>
    <dgm:pt modelId="{E5D81FA2-4AE6-4C3F-A1B4-9CA723D22140}" type="sibTrans" cxnId="{14E9D0D9-A98E-458B-82EF-BE526A2BEB75}">
      <dgm:prSet/>
      <dgm:spPr/>
      <dgm:t>
        <a:bodyPr/>
        <a:lstStyle/>
        <a:p>
          <a:endParaRPr lang="en-US" sz="1600"/>
        </a:p>
      </dgm:t>
    </dgm:pt>
    <dgm:pt modelId="{2C9293F1-989E-4076-BE10-4A03E1C88F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Academy</a:t>
          </a:r>
        </a:p>
      </dgm:t>
    </dgm:pt>
    <dgm:pt modelId="{3D7080FC-1828-4B54-B7C4-7C0E7C102A04}" type="parTrans" cxnId="{AA224A6D-67DF-428E-88E0-EBC4C5717CCC}">
      <dgm:prSet/>
      <dgm:spPr/>
      <dgm:t>
        <a:bodyPr/>
        <a:lstStyle/>
        <a:p>
          <a:endParaRPr lang="en-US" sz="1600"/>
        </a:p>
      </dgm:t>
    </dgm:pt>
    <dgm:pt modelId="{1EE6FE61-CC53-4098-96DC-9AF56986A494}" type="sibTrans" cxnId="{AA224A6D-67DF-428E-88E0-EBC4C5717CCC}">
      <dgm:prSet/>
      <dgm:spPr/>
      <dgm:t>
        <a:bodyPr/>
        <a:lstStyle/>
        <a:p>
          <a:endParaRPr lang="en-US" sz="1600"/>
        </a:p>
      </dgm:t>
    </dgm:pt>
    <dgm:pt modelId="{10AB10E5-0C9D-44C4-AD10-0BF2CE7355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Stock Baskets</a:t>
          </a:r>
        </a:p>
      </dgm:t>
    </dgm:pt>
    <dgm:pt modelId="{721E2445-E7FC-454F-A4E2-25F690B75A97}" type="parTrans" cxnId="{376443F3-093C-4071-BFED-9A2C21F2BC71}">
      <dgm:prSet/>
      <dgm:spPr/>
      <dgm:t>
        <a:bodyPr/>
        <a:lstStyle/>
        <a:p>
          <a:endParaRPr lang="en-US" sz="1600"/>
        </a:p>
      </dgm:t>
    </dgm:pt>
    <dgm:pt modelId="{5DD2F219-C88C-4E59-98F3-1AB2816B18FA}" type="sibTrans" cxnId="{376443F3-093C-4071-BFED-9A2C21F2BC71}">
      <dgm:prSet/>
      <dgm:spPr/>
      <dgm:t>
        <a:bodyPr/>
        <a:lstStyle/>
        <a:p>
          <a:endParaRPr lang="en-US" sz="1600"/>
        </a:p>
      </dgm:t>
    </dgm:pt>
    <dgm:pt modelId="{44611139-D2F4-48C5-B093-687233C59D3E}" type="pres">
      <dgm:prSet presAssocID="{0D5593D3-5756-44ED-80F5-B591E40A7377}" presName="root" presStyleCnt="0">
        <dgm:presLayoutVars>
          <dgm:dir/>
          <dgm:resizeHandles val="exact"/>
        </dgm:presLayoutVars>
      </dgm:prSet>
      <dgm:spPr/>
    </dgm:pt>
    <dgm:pt modelId="{F188BF80-C2D7-45EE-B984-ECDED6D1A7BD}" type="pres">
      <dgm:prSet presAssocID="{CE31F2CA-0EB9-463E-A932-539FE8E3C2C3}" presName="compNode" presStyleCnt="0"/>
      <dgm:spPr/>
    </dgm:pt>
    <dgm:pt modelId="{22CBB25B-B28C-43A3-8EAD-D9824E88A29B}" type="pres">
      <dgm:prSet presAssocID="{CE31F2CA-0EB9-463E-A932-539FE8E3C2C3}" presName="bgRect" presStyleLbl="bgShp" presStyleIdx="0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6FE20C5B-CE39-48E5-BCE5-2E6A690BE8AA}" type="pres">
      <dgm:prSet presAssocID="{CE31F2CA-0EB9-463E-A932-539FE8E3C2C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27A6A16-6DF3-4CEA-9715-A9EE30E1E999}" type="pres">
      <dgm:prSet presAssocID="{CE31F2CA-0EB9-463E-A932-539FE8E3C2C3}" presName="spaceRect" presStyleCnt="0"/>
      <dgm:spPr/>
    </dgm:pt>
    <dgm:pt modelId="{D6B1E80D-C059-4630-BE2C-048DEE99769F}" type="pres">
      <dgm:prSet presAssocID="{CE31F2CA-0EB9-463E-A932-539FE8E3C2C3}" presName="parTx" presStyleLbl="revTx" presStyleIdx="0" presStyleCnt="8">
        <dgm:presLayoutVars>
          <dgm:chMax val="0"/>
          <dgm:chPref val="0"/>
        </dgm:presLayoutVars>
      </dgm:prSet>
      <dgm:spPr/>
    </dgm:pt>
    <dgm:pt modelId="{8572E19D-E794-471A-BF16-2493A90E06D3}" type="pres">
      <dgm:prSet presAssocID="{A0ECBBA2-BA93-4EFD-BA63-286AE2631023}" presName="sibTrans" presStyleCnt="0"/>
      <dgm:spPr/>
    </dgm:pt>
    <dgm:pt modelId="{CCD73B34-FCC9-455B-97FB-9CE0EFD2CA57}" type="pres">
      <dgm:prSet presAssocID="{3AAD9CDB-0EC9-4DD9-85CC-7A9463C97F5E}" presName="compNode" presStyleCnt="0"/>
      <dgm:spPr/>
    </dgm:pt>
    <dgm:pt modelId="{E29538CC-66B1-4CB7-A7D3-6FB3D9FFACAC}" type="pres">
      <dgm:prSet presAssocID="{3AAD9CDB-0EC9-4DD9-85CC-7A9463C97F5E}" presName="bgRect" presStyleLbl="bgShp" presStyleIdx="1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97355E1-45F8-4E1A-A0A4-13D1D0A383BB}" type="pres">
      <dgm:prSet presAssocID="{3AAD9CDB-0EC9-4DD9-85CC-7A9463C97F5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CEDF326-0FF7-4A49-93DF-B1499A635CBC}" type="pres">
      <dgm:prSet presAssocID="{3AAD9CDB-0EC9-4DD9-85CC-7A9463C97F5E}" presName="spaceRect" presStyleCnt="0"/>
      <dgm:spPr/>
    </dgm:pt>
    <dgm:pt modelId="{203EA35B-1A55-4F65-90CE-7F5352B84365}" type="pres">
      <dgm:prSet presAssocID="{3AAD9CDB-0EC9-4DD9-85CC-7A9463C97F5E}" presName="parTx" presStyleLbl="revTx" presStyleIdx="1" presStyleCnt="8">
        <dgm:presLayoutVars>
          <dgm:chMax val="0"/>
          <dgm:chPref val="0"/>
        </dgm:presLayoutVars>
      </dgm:prSet>
      <dgm:spPr/>
    </dgm:pt>
    <dgm:pt modelId="{9FD89609-0F49-4B16-A97D-AAEB487D23C7}" type="pres">
      <dgm:prSet presAssocID="{05C23259-EAD1-4409-81E1-8E761FE37FF7}" presName="sibTrans" presStyleCnt="0"/>
      <dgm:spPr/>
    </dgm:pt>
    <dgm:pt modelId="{2C1347E1-C7BE-42D5-9BDF-E26473072898}" type="pres">
      <dgm:prSet presAssocID="{886BF94E-6CDE-4D36-99D4-B5FCDE75BD70}" presName="compNode" presStyleCnt="0"/>
      <dgm:spPr/>
    </dgm:pt>
    <dgm:pt modelId="{EC208F7C-1868-4F90-A193-A1C038ADD908}" type="pres">
      <dgm:prSet presAssocID="{886BF94E-6CDE-4D36-99D4-B5FCDE75BD70}" presName="bgRect" presStyleLbl="bgShp" presStyleIdx="2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2DF20D-20F4-45B8-8F5E-2DA7F9C2FA06}" type="pres">
      <dgm:prSet presAssocID="{886BF94E-6CDE-4D36-99D4-B5FCDE75BD7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9AFB0-E181-46ED-AD73-FDC4DECFA792}" type="pres">
      <dgm:prSet presAssocID="{886BF94E-6CDE-4D36-99D4-B5FCDE75BD70}" presName="spaceRect" presStyleCnt="0"/>
      <dgm:spPr/>
    </dgm:pt>
    <dgm:pt modelId="{C9A95227-AD4F-4954-945A-220584B03989}" type="pres">
      <dgm:prSet presAssocID="{886BF94E-6CDE-4D36-99D4-B5FCDE75BD70}" presName="parTx" presStyleLbl="revTx" presStyleIdx="2" presStyleCnt="8">
        <dgm:presLayoutVars>
          <dgm:chMax val="0"/>
          <dgm:chPref val="0"/>
        </dgm:presLayoutVars>
      </dgm:prSet>
      <dgm:spPr/>
    </dgm:pt>
    <dgm:pt modelId="{7264BF2A-7A28-45CE-A177-29ABB3FD2BDF}" type="pres">
      <dgm:prSet presAssocID="{40C40331-CFBF-490E-97F9-E531E0F1770B}" presName="sibTrans" presStyleCnt="0"/>
      <dgm:spPr/>
    </dgm:pt>
    <dgm:pt modelId="{731CA9F4-5CD8-4FDE-A168-C4907782E978}" type="pres">
      <dgm:prSet presAssocID="{6EF6270B-BDE7-427A-A555-43B81246977D}" presName="compNode" presStyleCnt="0"/>
      <dgm:spPr/>
    </dgm:pt>
    <dgm:pt modelId="{B3A3BB5C-4D8A-44AF-A798-C6E30AFE162F}" type="pres">
      <dgm:prSet presAssocID="{6EF6270B-BDE7-427A-A555-43B81246977D}" presName="bgRect" presStyleLbl="bgShp" presStyleIdx="3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0730A8E-C6AB-4A07-AE0D-AC12EC046AFE}" type="pres">
      <dgm:prSet presAssocID="{6EF6270B-BDE7-427A-A555-43B81246977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71B2173-2EAA-4082-B1AA-81E5F4CB6DF4}" type="pres">
      <dgm:prSet presAssocID="{6EF6270B-BDE7-427A-A555-43B81246977D}" presName="spaceRect" presStyleCnt="0"/>
      <dgm:spPr/>
    </dgm:pt>
    <dgm:pt modelId="{E0A43225-9913-4670-BB26-9112E4E797FC}" type="pres">
      <dgm:prSet presAssocID="{6EF6270B-BDE7-427A-A555-43B81246977D}" presName="parTx" presStyleLbl="revTx" presStyleIdx="3" presStyleCnt="8">
        <dgm:presLayoutVars>
          <dgm:chMax val="0"/>
          <dgm:chPref val="0"/>
        </dgm:presLayoutVars>
      </dgm:prSet>
      <dgm:spPr/>
    </dgm:pt>
    <dgm:pt modelId="{87595FCF-84F5-4D04-AB71-666CE1D319F6}" type="pres">
      <dgm:prSet presAssocID="{C9500FBD-4C4C-49D9-B5C1-4A9F941AAC95}" presName="sibTrans" presStyleCnt="0"/>
      <dgm:spPr/>
    </dgm:pt>
    <dgm:pt modelId="{44EC5139-C784-4937-BFBC-5BFFD1655439}" type="pres">
      <dgm:prSet presAssocID="{3BB95B5C-4CA6-457C-9E2A-E4476906657B}" presName="compNode" presStyleCnt="0"/>
      <dgm:spPr/>
    </dgm:pt>
    <dgm:pt modelId="{C13462D3-2994-4C13-829E-459CB14CD54C}" type="pres">
      <dgm:prSet presAssocID="{3BB95B5C-4CA6-457C-9E2A-E4476906657B}" presName="bgRect" presStyleLbl="bgShp" presStyleIdx="4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517B2D1C-D0BB-468C-840A-DC06BF61313D}" type="pres">
      <dgm:prSet presAssocID="{3BB95B5C-4CA6-457C-9E2A-E4476906657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17CE143-2C84-4149-B120-A8BF420815F0}" type="pres">
      <dgm:prSet presAssocID="{3BB95B5C-4CA6-457C-9E2A-E4476906657B}" presName="spaceRect" presStyleCnt="0"/>
      <dgm:spPr/>
    </dgm:pt>
    <dgm:pt modelId="{406C7A87-59D9-4971-AEDF-9A0780368AEC}" type="pres">
      <dgm:prSet presAssocID="{3BB95B5C-4CA6-457C-9E2A-E4476906657B}" presName="parTx" presStyleLbl="revTx" presStyleIdx="4" presStyleCnt="8">
        <dgm:presLayoutVars>
          <dgm:chMax val="0"/>
          <dgm:chPref val="0"/>
        </dgm:presLayoutVars>
      </dgm:prSet>
      <dgm:spPr/>
    </dgm:pt>
    <dgm:pt modelId="{83497FB1-64B4-4CC5-BAA8-EA19363855C0}" type="pres">
      <dgm:prSet presAssocID="{C0B952D6-D373-4BB1-B9A0-50D255A67D74}" presName="sibTrans" presStyleCnt="0"/>
      <dgm:spPr/>
    </dgm:pt>
    <dgm:pt modelId="{D6A1B102-7406-489F-9070-4A03324D60CE}" type="pres">
      <dgm:prSet presAssocID="{ECAD9675-0EDB-4793-9AB2-A740ADC4F281}" presName="compNode" presStyleCnt="0"/>
      <dgm:spPr/>
    </dgm:pt>
    <dgm:pt modelId="{8D2C53B4-F6A4-46A3-904D-6F7B1CC1BCEE}" type="pres">
      <dgm:prSet presAssocID="{ECAD9675-0EDB-4793-9AB2-A740ADC4F281}" presName="bgRect" presStyleLbl="bgShp" presStyleIdx="5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43AED5FF-BDFB-4742-842D-3C4EC70C8806}" type="pres">
      <dgm:prSet presAssocID="{ECAD9675-0EDB-4793-9AB2-A740ADC4F28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34BE25-C198-4E35-AAE9-4543CC0A555B}" type="pres">
      <dgm:prSet presAssocID="{ECAD9675-0EDB-4793-9AB2-A740ADC4F281}" presName="spaceRect" presStyleCnt="0"/>
      <dgm:spPr/>
    </dgm:pt>
    <dgm:pt modelId="{89F3E902-B1B9-440E-9863-C7A45695F317}" type="pres">
      <dgm:prSet presAssocID="{ECAD9675-0EDB-4793-9AB2-A740ADC4F281}" presName="parTx" presStyleLbl="revTx" presStyleIdx="5" presStyleCnt="8">
        <dgm:presLayoutVars>
          <dgm:chMax val="0"/>
          <dgm:chPref val="0"/>
        </dgm:presLayoutVars>
      </dgm:prSet>
      <dgm:spPr/>
    </dgm:pt>
    <dgm:pt modelId="{A10DFC94-9341-4136-90F4-B12951A035FC}" type="pres">
      <dgm:prSet presAssocID="{E5D81FA2-4AE6-4C3F-A1B4-9CA723D22140}" presName="sibTrans" presStyleCnt="0"/>
      <dgm:spPr/>
    </dgm:pt>
    <dgm:pt modelId="{41A8F7FB-FF00-4E51-8E6E-79B32C33AEED}" type="pres">
      <dgm:prSet presAssocID="{2C9293F1-989E-4076-BE10-4A03E1C88FA1}" presName="compNode" presStyleCnt="0"/>
      <dgm:spPr/>
    </dgm:pt>
    <dgm:pt modelId="{BB0F5226-9FCA-40AF-8441-9C26A2D843A6}" type="pres">
      <dgm:prSet presAssocID="{2C9293F1-989E-4076-BE10-4A03E1C88FA1}" presName="bgRect" presStyleLbl="bgShp" presStyleIdx="6" presStyleCnt="8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3C6197DA-D435-4631-B06C-93D6C1644314}" type="pres">
      <dgm:prSet presAssocID="{2C9293F1-989E-4076-BE10-4A03E1C88FA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C868040-575C-4CC8-83E1-A30B20B6FF2B}" type="pres">
      <dgm:prSet presAssocID="{2C9293F1-989E-4076-BE10-4A03E1C88FA1}" presName="spaceRect" presStyleCnt="0"/>
      <dgm:spPr/>
    </dgm:pt>
    <dgm:pt modelId="{67C70DB9-CEE8-4BD8-8D4C-82AF5C2C3E94}" type="pres">
      <dgm:prSet presAssocID="{2C9293F1-989E-4076-BE10-4A03E1C88FA1}" presName="parTx" presStyleLbl="revTx" presStyleIdx="6" presStyleCnt="8">
        <dgm:presLayoutVars>
          <dgm:chMax val="0"/>
          <dgm:chPref val="0"/>
        </dgm:presLayoutVars>
      </dgm:prSet>
      <dgm:spPr/>
    </dgm:pt>
    <dgm:pt modelId="{831051C4-5D48-43F1-A159-34B430F896A8}" type="pres">
      <dgm:prSet presAssocID="{1EE6FE61-CC53-4098-96DC-9AF56986A494}" presName="sibTrans" presStyleCnt="0"/>
      <dgm:spPr/>
    </dgm:pt>
    <dgm:pt modelId="{57E1CD89-125B-40FA-A48E-89FBAD552E55}" type="pres">
      <dgm:prSet presAssocID="{10AB10E5-0C9D-44C4-AD10-0BF2CE735594}" presName="compNode" presStyleCnt="0"/>
      <dgm:spPr/>
    </dgm:pt>
    <dgm:pt modelId="{D184A091-8837-43D7-A69F-3ACF672D58DA}" type="pres">
      <dgm:prSet presAssocID="{10AB10E5-0C9D-44C4-AD10-0BF2CE735594}" presName="bgRect" presStyleLbl="bgShp" presStyleIdx="7" presStyleCnt="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38CFD1F-A313-467F-98E6-577FB98C8A84}" type="pres">
      <dgm:prSet presAssocID="{10AB10E5-0C9D-44C4-AD10-0BF2CE73559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0DE41529-3FE1-46A2-A97C-B2B1A121AA8D}" type="pres">
      <dgm:prSet presAssocID="{10AB10E5-0C9D-44C4-AD10-0BF2CE735594}" presName="spaceRect" presStyleCnt="0"/>
      <dgm:spPr/>
    </dgm:pt>
    <dgm:pt modelId="{2AD002CC-0CAE-4B72-9897-16CF3AC4352E}" type="pres">
      <dgm:prSet presAssocID="{10AB10E5-0C9D-44C4-AD10-0BF2CE73559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F4F1F03-B550-4840-9F6C-18D296532005}" type="presOf" srcId="{3BB95B5C-4CA6-457C-9E2A-E4476906657B}" destId="{406C7A87-59D9-4971-AEDF-9A0780368AEC}" srcOrd="0" destOrd="0" presId="urn:microsoft.com/office/officeart/2018/2/layout/IconVerticalSolidList"/>
    <dgm:cxn modelId="{B8DEFA09-D66E-4C06-835A-39C9547D805C}" srcId="{0D5593D3-5756-44ED-80F5-B591E40A7377}" destId="{3BB95B5C-4CA6-457C-9E2A-E4476906657B}" srcOrd="4" destOrd="0" parTransId="{0F10D326-908D-46C4-93BE-A8AAFD42732B}" sibTransId="{C0B952D6-D373-4BB1-B9A0-50D255A67D74}"/>
    <dgm:cxn modelId="{F683EA0A-FA23-43DB-B6DC-89FBC025C3BC}" srcId="{0D5593D3-5756-44ED-80F5-B591E40A7377}" destId="{886BF94E-6CDE-4D36-99D4-B5FCDE75BD70}" srcOrd="2" destOrd="0" parTransId="{BBFCB90D-E320-41E6-8507-BD0005ACEBE6}" sibTransId="{40C40331-CFBF-490E-97F9-E531E0F1770B}"/>
    <dgm:cxn modelId="{4D2CF00B-464E-47DF-B713-1C14AF547462}" type="presOf" srcId="{0D5593D3-5756-44ED-80F5-B591E40A7377}" destId="{44611139-D2F4-48C5-B093-687233C59D3E}" srcOrd="0" destOrd="0" presId="urn:microsoft.com/office/officeart/2018/2/layout/IconVerticalSolidList"/>
    <dgm:cxn modelId="{8A18EE0E-5827-4190-8F9D-5CA71B3940BE}" type="presOf" srcId="{6EF6270B-BDE7-427A-A555-43B81246977D}" destId="{E0A43225-9913-4670-BB26-9112E4E797FC}" srcOrd="0" destOrd="0" presId="urn:microsoft.com/office/officeart/2018/2/layout/IconVerticalSolidList"/>
    <dgm:cxn modelId="{8F06E120-3686-40F4-AFC0-B81E78A44427}" type="presOf" srcId="{10AB10E5-0C9D-44C4-AD10-0BF2CE735594}" destId="{2AD002CC-0CAE-4B72-9897-16CF3AC4352E}" srcOrd="0" destOrd="0" presId="urn:microsoft.com/office/officeart/2018/2/layout/IconVerticalSolidList"/>
    <dgm:cxn modelId="{6A8A933E-08DE-4B1C-A972-FA5536414B2B}" type="presOf" srcId="{886BF94E-6CDE-4D36-99D4-B5FCDE75BD70}" destId="{C9A95227-AD4F-4954-945A-220584B03989}" srcOrd="0" destOrd="0" presId="urn:microsoft.com/office/officeart/2018/2/layout/IconVerticalSolidList"/>
    <dgm:cxn modelId="{2BC49242-8694-43E4-A01E-350C782DF3CE}" srcId="{0D5593D3-5756-44ED-80F5-B591E40A7377}" destId="{6EF6270B-BDE7-427A-A555-43B81246977D}" srcOrd="3" destOrd="0" parTransId="{D757E8E7-B9D6-42A7-A8FE-646DE26582A1}" sibTransId="{C9500FBD-4C4C-49D9-B5C1-4A9F941AAC95}"/>
    <dgm:cxn modelId="{AA224A6D-67DF-428E-88E0-EBC4C5717CCC}" srcId="{0D5593D3-5756-44ED-80F5-B591E40A7377}" destId="{2C9293F1-989E-4076-BE10-4A03E1C88FA1}" srcOrd="6" destOrd="0" parTransId="{3D7080FC-1828-4B54-B7C4-7C0E7C102A04}" sibTransId="{1EE6FE61-CC53-4098-96DC-9AF56986A494}"/>
    <dgm:cxn modelId="{1A373B99-DCB0-4E30-A6B6-B8B613A4B9F7}" type="presOf" srcId="{2C9293F1-989E-4076-BE10-4A03E1C88FA1}" destId="{67C70DB9-CEE8-4BD8-8D4C-82AF5C2C3E94}" srcOrd="0" destOrd="0" presId="urn:microsoft.com/office/officeart/2018/2/layout/IconVerticalSolidList"/>
    <dgm:cxn modelId="{0D7DA8AA-BFFC-43F7-AE20-79DB111B9A16}" srcId="{0D5593D3-5756-44ED-80F5-B591E40A7377}" destId="{3AAD9CDB-0EC9-4DD9-85CC-7A9463C97F5E}" srcOrd="1" destOrd="0" parTransId="{03825494-47D0-4083-AC5E-4348D8ED3392}" sibTransId="{05C23259-EAD1-4409-81E1-8E761FE37FF7}"/>
    <dgm:cxn modelId="{14E9D0D9-A98E-458B-82EF-BE526A2BEB75}" srcId="{0D5593D3-5756-44ED-80F5-B591E40A7377}" destId="{ECAD9675-0EDB-4793-9AB2-A740ADC4F281}" srcOrd="5" destOrd="0" parTransId="{1CE1ABFF-6CD6-40B3-BC34-C2B0740454ED}" sibTransId="{E5D81FA2-4AE6-4C3F-A1B4-9CA723D22140}"/>
    <dgm:cxn modelId="{A71ACEE0-B6C9-4430-8243-1B8D2DCA7769}" type="presOf" srcId="{3AAD9CDB-0EC9-4DD9-85CC-7A9463C97F5E}" destId="{203EA35B-1A55-4F65-90CE-7F5352B84365}" srcOrd="0" destOrd="0" presId="urn:microsoft.com/office/officeart/2018/2/layout/IconVerticalSolidList"/>
    <dgm:cxn modelId="{CA0D23E2-F573-498E-BDCF-E9422F1534E4}" srcId="{0D5593D3-5756-44ED-80F5-B591E40A7377}" destId="{CE31F2CA-0EB9-463E-A932-539FE8E3C2C3}" srcOrd="0" destOrd="0" parTransId="{BE1AEDC3-DCDE-4D18-96F8-8C0602254AC1}" sibTransId="{A0ECBBA2-BA93-4EFD-BA63-286AE2631023}"/>
    <dgm:cxn modelId="{376443F3-093C-4071-BFED-9A2C21F2BC71}" srcId="{0D5593D3-5756-44ED-80F5-B591E40A7377}" destId="{10AB10E5-0C9D-44C4-AD10-0BF2CE735594}" srcOrd="7" destOrd="0" parTransId="{721E2445-E7FC-454F-A4E2-25F690B75A97}" sibTransId="{5DD2F219-C88C-4E59-98F3-1AB2816B18FA}"/>
    <dgm:cxn modelId="{83793EFD-7742-49C4-9E4F-531E504EDF50}" type="presOf" srcId="{ECAD9675-0EDB-4793-9AB2-A740ADC4F281}" destId="{89F3E902-B1B9-440E-9863-C7A45695F317}" srcOrd="0" destOrd="0" presId="urn:microsoft.com/office/officeart/2018/2/layout/IconVerticalSolidList"/>
    <dgm:cxn modelId="{9492A5FE-699D-4092-BE96-3452C32B926F}" type="presOf" srcId="{CE31F2CA-0EB9-463E-A932-539FE8E3C2C3}" destId="{D6B1E80D-C059-4630-BE2C-048DEE99769F}" srcOrd="0" destOrd="0" presId="urn:microsoft.com/office/officeart/2018/2/layout/IconVerticalSolidList"/>
    <dgm:cxn modelId="{16EE39F6-65AE-4664-80AB-834FF4DBC2AF}" type="presParOf" srcId="{44611139-D2F4-48C5-B093-687233C59D3E}" destId="{F188BF80-C2D7-45EE-B984-ECDED6D1A7BD}" srcOrd="0" destOrd="0" presId="urn:microsoft.com/office/officeart/2018/2/layout/IconVerticalSolidList"/>
    <dgm:cxn modelId="{B1541BF4-0C08-459A-A621-E7EC79642740}" type="presParOf" srcId="{F188BF80-C2D7-45EE-B984-ECDED6D1A7BD}" destId="{22CBB25B-B28C-43A3-8EAD-D9824E88A29B}" srcOrd="0" destOrd="0" presId="urn:microsoft.com/office/officeart/2018/2/layout/IconVerticalSolidList"/>
    <dgm:cxn modelId="{859C7A17-8540-42FA-A69B-9EB376646116}" type="presParOf" srcId="{F188BF80-C2D7-45EE-B984-ECDED6D1A7BD}" destId="{6FE20C5B-CE39-48E5-BCE5-2E6A690BE8AA}" srcOrd="1" destOrd="0" presId="urn:microsoft.com/office/officeart/2018/2/layout/IconVerticalSolidList"/>
    <dgm:cxn modelId="{89EB4748-73D9-4589-BA8E-40568970B0A9}" type="presParOf" srcId="{F188BF80-C2D7-45EE-B984-ECDED6D1A7BD}" destId="{127A6A16-6DF3-4CEA-9715-A9EE30E1E999}" srcOrd="2" destOrd="0" presId="urn:microsoft.com/office/officeart/2018/2/layout/IconVerticalSolidList"/>
    <dgm:cxn modelId="{B60C6CC5-5E66-4981-A975-C544C1DE84C5}" type="presParOf" srcId="{F188BF80-C2D7-45EE-B984-ECDED6D1A7BD}" destId="{D6B1E80D-C059-4630-BE2C-048DEE99769F}" srcOrd="3" destOrd="0" presId="urn:microsoft.com/office/officeart/2018/2/layout/IconVerticalSolidList"/>
    <dgm:cxn modelId="{916DA618-8546-4DD9-98E0-CA9CAB7556DA}" type="presParOf" srcId="{44611139-D2F4-48C5-B093-687233C59D3E}" destId="{8572E19D-E794-471A-BF16-2493A90E06D3}" srcOrd="1" destOrd="0" presId="urn:microsoft.com/office/officeart/2018/2/layout/IconVerticalSolidList"/>
    <dgm:cxn modelId="{F4A3D69A-8B73-4A48-A8DC-9F36404FE66B}" type="presParOf" srcId="{44611139-D2F4-48C5-B093-687233C59D3E}" destId="{CCD73B34-FCC9-455B-97FB-9CE0EFD2CA57}" srcOrd="2" destOrd="0" presId="urn:microsoft.com/office/officeart/2018/2/layout/IconVerticalSolidList"/>
    <dgm:cxn modelId="{6E88C337-1A36-48BE-842C-0776AF0CAEAE}" type="presParOf" srcId="{CCD73B34-FCC9-455B-97FB-9CE0EFD2CA57}" destId="{E29538CC-66B1-4CB7-A7D3-6FB3D9FFACAC}" srcOrd="0" destOrd="0" presId="urn:microsoft.com/office/officeart/2018/2/layout/IconVerticalSolidList"/>
    <dgm:cxn modelId="{DC7366E4-5FB4-4040-8CDF-FCFAA05BCD96}" type="presParOf" srcId="{CCD73B34-FCC9-455B-97FB-9CE0EFD2CA57}" destId="{A97355E1-45F8-4E1A-A0A4-13D1D0A383BB}" srcOrd="1" destOrd="0" presId="urn:microsoft.com/office/officeart/2018/2/layout/IconVerticalSolidList"/>
    <dgm:cxn modelId="{D303DA3A-2CDD-4549-811A-F5BA61B8C0AE}" type="presParOf" srcId="{CCD73B34-FCC9-455B-97FB-9CE0EFD2CA57}" destId="{6CEDF326-0FF7-4A49-93DF-B1499A635CBC}" srcOrd="2" destOrd="0" presId="urn:microsoft.com/office/officeart/2018/2/layout/IconVerticalSolidList"/>
    <dgm:cxn modelId="{C4070398-EC24-48DF-8656-FC9960B82840}" type="presParOf" srcId="{CCD73B34-FCC9-455B-97FB-9CE0EFD2CA57}" destId="{203EA35B-1A55-4F65-90CE-7F5352B84365}" srcOrd="3" destOrd="0" presId="urn:microsoft.com/office/officeart/2018/2/layout/IconVerticalSolidList"/>
    <dgm:cxn modelId="{D5382298-80CB-4354-AEBE-399F1CB6FB5D}" type="presParOf" srcId="{44611139-D2F4-48C5-B093-687233C59D3E}" destId="{9FD89609-0F49-4B16-A97D-AAEB487D23C7}" srcOrd="3" destOrd="0" presId="urn:microsoft.com/office/officeart/2018/2/layout/IconVerticalSolidList"/>
    <dgm:cxn modelId="{29365EE7-D835-4CDB-A62B-FFFE65923871}" type="presParOf" srcId="{44611139-D2F4-48C5-B093-687233C59D3E}" destId="{2C1347E1-C7BE-42D5-9BDF-E26473072898}" srcOrd="4" destOrd="0" presId="urn:microsoft.com/office/officeart/2018/2/layout/IconVerticalSolidList"/>
    <dgm:cxn modelId="{E2A59CC5-4948-4FD6-8BA2-F16DA82F7325}" type="presParOf" srcId="{2C1347E1-C7BE-42D5-9BDF-E26473072898}" destId="{EC208F7C-1868-4F90-A193-A1C038ADD908}" srcOrd="0" destOrd="0" presId="urn:microsoft.com/office/officeart/2018/2/layout/IconVerticalSolidList"/>
    <dgm:cxn modelId="{00DF0449-E2C9-4875-AA2C-F652B5B8B6C2}" type="presParOf" srcId="{2C1347E1-C7BE-42D5-9BDF-E26473072898}" destId="{A32DF20D-20F4-45B8-8F5E-2DA7F9C2FA06}" srcOrd="1" destOrd="0" presId="urn:microsoft.com/office/officeart/2018/2/layout/IconVerticalSolidList"/>
    <dgm:cxn modelId="{20EAA6F0-A242-47F9-8ABE-676885560C18}" type="presParOf" srcId="{2C1347E1-C7BE-42D5-9BDF-E26473072898}" destId="{4269AFB0-E181-46ED-AD73-FDC4DECFA792}" srcOrd="2" destOrd="0" presId="urn:microsoft.com/office/officeart/2018/2/layout/IconVerticalSolidList"/>
    <dgm:cxn modelId="{61DA897B-53D8-4F2A-A01A-6734A56DAB6D}" type="presParOf" srcId="{2C1347E1-C7BE-42D5-9BDF-E26473072898}" destId="{C9A95227-AD4F-4954-945A-220584B03989}" srcOrd="3" destOrd="0" presId="urn:microsoft.com/office/officeart/2018/2/layout/IconVerticalSolidList"/>
    <dgm:cxn modelId="{6021DBE1-9063-4DAB-815D-0285EE1CA06C}" type="presParOf" srcId="{44611139-D2F4-48C5-B093-687233C59D3E}" destId="{7264BF2A-7A28-45CE-A177-29ABB3FD2BDF}" srcOrd="5" destOrd="0" presId="urn:microsoft.com/office/officeart/2018/2/layout/IconVerticalSolidList"/>
    <dgm:cxn modelId="{03031CAE-53E1-448D-8B48-0F7D74D6EF08}" type="presParOf" srcId="{44611139-D2F4-48C5-B093-687233C59D3E}" destId="{731CA9F4-5CD8-4FDE-A168-C4907782E978}" srcOrd="6" destOrd="0" presId="urn:microsoft.com/office/officeart/2018/2/layout/IconVerticalSolidList"/>
    <dgm:cxn modelId="{88D8205E-06E8-4F6A-BB6E-2EB1665FA931}" type="presParOf" srcId="{731CA9F4-5CD8-4FDE-A168-C4907782E978}" destId="{B3A3BB5C-4D8A-44AF-A798-C6E30AFE162F}" srcOrd="0" destOrd="0" presId="urn:microsoft.com/office/officeart/2018/2/layout/IconVerticalSolidList"/>
    <dgm:cxn modelId="{7040355F-2DEF-457A-BA74-00E4C226084E}" type="presParOf" srcId="{731CA9F4-5CD8-4FDE-A168-C4907782E978}" destId="{A0730A8E-C6AB-4A07-AE0D-AC12EC046AFE}" srcOrd="1" destOrd="0" presId="urn:microsoft.com/office/officeart/2018/2/layout/IconVerticalSolidList"/>
    <dgm:cxn modelId="{15086B97-872C-4D28-A2BD-449351FA46AF}" type="presParOf" srcId="{731CA9F4-5CD8-4FDE-A168-C4907782E978}" destId="{D71B2173-2EAA-4082-B1AA-81E5F4CB6DF4}" srcOrd="2" destOrd="0" presId="urn:microsoft.com/office/officeart/2018/2/layout/IconVerticalSolidList"/>
    <dgm:cxn modelId="{3FBEC375-5034-4C51-8AAC-95BD82BD20B5}" type="presParOf" srcId="{731CA9F4-5CD8-4FDE-A168-C4907782E978}" destId="{E0A43225-9913-4670-BB26-9112E4E797FC}" srcOrd="3" destOrd="0" presId="urn:microsoft.com/office/officeart/2018/2/layout/IconVerticalSolidList"/>
    <dgm:cxn modelId="{3117C9B3-48BC-45B6-9C43-9E964301EC23}" type="presParOf" srcId="{44611139-D2F4-48C5-B093-687233C59D3E}" destId="{87595FCF-84F5-4D04-AB71-666CE1D319F6}" srcOrd="7" destOrd="0" presId="urn:microsoft.com/office/officeart/2018/2/layout/IconVerticalSolidList"/>
    <dgm:cxn modelId="{49A52F1C-C8E5-44D1-91C8-CC9963013BC4}" type="presParOf" srcId="{44611139-D2F4-48C5-B093-687233C59D3E}" destId="{44EC5139-C784-4937-BFBC-5BFFD1655439}" srcOrd="8" destOrd="0" presId="urn:microsoft.com/office/officeart/2018/2/layout/IconVerticalSolidList"/>
    <dgm:cxn modelId="{D6AC3572-1D70-486A-8DBB-0BCDEB6EA8F5}" type="presParOf" srcId="{44EC5139-C784-4937-BFBC-5BFFD1655439}" destId="{C13462D3-2994-4C13-829E-459CB14CD54C}" srcOrd="0" destOrd="0" presId="urn:microsoft.com/office/officeart/2018/2/layout/IconVerticalSolidList"/>
    <dgm:cxn modelId="{FCC1631B-27F7-447B-BA2B-DD8ED1BA5B8F}" type="presParOf" srcId="{44EC5139-C784-4937-BFBC-5BFFD1655439}" destId="{517B2D1C-D0BB-468C-840A-DC06BF61313D}" srcOrd="1" destOrd="0" presId="urn:microsoft.com/office/officeart/2018/2/layout/IconVerticalSolidList"/>
    <dgm:cxn modelId="{73024921-FA3B-4FB3-A441-9943267DD4A7}" type="presParOf" srcId="{44EC5139-C784-4937-BFBC-5BFFD1655439}" destId="{817CE143-2C84-4149-B120-A8BF420815F0}" srcOrd="2" destOrd="0" presId="urn:microsoft.com/office/officeart/2018/2/layout/IconVerticalSolidList"/>
    <dgm:cxn modelId="{5BD8F3F3-22A9-4565-A85B-1B5CFE56561B}" type="presParOf" srcId="{44EC5139-C784-4937-BFBC-5BFFD1655439}" destId="{406C7A87-59D9-4971-AEDF-9A0780368AEC}" srcOrd="3" destOrd="0" presId="urn:microsoft.com/office/officeart/2018/2/layout/IconVerticalSolidList"/>
    <dgm:cxn modelId="{15A8A1CB-FEB7-48B0-AC74-6780A462021A}" type="presParOf" srcId="{44611139-D2F4-48C5-B093-687233C59D3E}" destId="{83497FB1-64B4-4CC5-BAA8-EA19363855C0}" srcOrd="9" destOrd="0" presId="urn:microsoft.com/office/officeart/2018/2/layout/IconVerticalSolidList"/>
    <dgm:cxn modelId="{A4ADD273-159A-49C1-AD6B-6682974B8F08}" type="presParOf" srcId="{44611139-D2F4-48C5-B093-687233C59D3E}" destId="{D6A1B102-7406-489F-9070-4A03324D60CE}" srcOrd="10" destOrd="0" presId="urn:microsoft.com/office/officeart/2018/2/layout/IconVerticalSolidList"/>
    <dgm:cxn modelId="{25AC697E-96D3-44BC-94F1-3C42C3246B71}" type="presParOf" srcId="{D6A1B102-7406-489F-9070-4A03324D60CE}" destId="{8D2C53B4-F6A4-46A3-904D-6F7B1CC1BCEE}" srcOrd="0" destOrd="0" presId="urn:microsoft.com/office/officeart/2018/2/layout/IconVerticalSolidList"/>
    <dgm:cxn modelId="{4B8A042A-EB4F-4EE6-9502-6DEDE02A16FE}" type="presParOf" srcId="{D6A1B102-7406-489F-9070-4A03324D60CE}" destId="{43AED5FF-BDFB-4742-842D-3C4EC70C8806}" srcOrd="1" destOrd="0" presId="urn:microsoft.com/office/officeart/2018/2/layout/IconVerticalSolidList"/>
    <dgm:cxn modelId="{3A9FA42C-32DC-43F7-BE99-37B1EA27D366}" type="presParOf" srcId="{D6A1B102-7406-489F-9070-4A03324D60CE}" destId="{C934BE25-C198-4E35-AAE9-4543CC0A555B}" srcOrd="2" destOrd="0" presId="urn:microsoft.com/office/officeart/2018/2/layout/IconVerticalSolidList"/>
    <dgm:cxn modelId="{4D013CD3-7360-434F-903C-FE8920B09290}" type="presParOf" srcId="{D6A1B102-7406-489F-9070-4A03324D60CE}" destId="{89F3E902-B1B9-440E-9863-C7A45695F317}" srcOrd="3" destOrd="0" presId="urn:microsoft.com/office/officeart/2018/2/layout/IconVerticalSolidList"/>
    <dgm:cxn modelId="{DCA378BD-BE6F-43F9-B7AC-8D8E63CFFB6A}" type="presParOf" srcId="{44611139-D2F4-48C5-B093-687233C59D3E}" destId="{A10DFC94-9341-4136-90F4-B12951A035FC}" srcOrd="11" destOrd="0" presId="urn:microsoft.com/office/officeart/2018/2/layout/IconVerticalSolidList"/>
    <dgm:cxn modelId="{B10ED4FC-2519-4964-B534-A67BCBE52495}" type="presParOf" srcId="{44611139-D2F4-48C5-B093-687233C59D3E}" destId="{41A8F7FB-FF00-4E51-8E6E-79B32C33AEED}" srcOrd="12" destOrd="0" presId="urn:microsoft.com/office/officeart/2018/2/layout/IconVerticalSolidList"/>
    <dgm:cxn modelId="{1A156AE8-62A0-48B9-A7CA-2193626DFD76}" type="presParOf" srcId="{41A8F7FB-FF00-4E51-8E6E-79B32C33AEED}" destId="{BB0F5226-9FCA-40AF-8441-9C26A2D843A6}" srcOrd="0" destOrd="0" presId="urn:microsoft.com/office/officeart/2018/2/layout/IconVerticalSolidList"/>
    <dgm:cxn modelId="{4D1097B8-9059-4610-9099-9098B86A1849}" type="presParOf" srcId="{41A8F7FB-FF00-4E51-8E6E-79B32C33AEED}" destId="{3C6197DA-D435-4631-B06C-93D6C1644314}" srcOrd="1" destOrd="0" presId="urn:microsoft.com/office/officeart/2018/2/layout/IconVerticalSolidList"/>
    <dgm:cxn modelId="{84A6D6E8-4917-4133-ADFE-2036F28A72E9}" type="presParOf" srcId="{41A8F7FB-FF00-4E51-8E6E-79B32C33AEED}" destId="{8C868040-575C-4CC8-83E1-A30B20B6FF2B}" srcOrd="2" destOrd="0" presId="urn:microsoft.com/office/officeart/2018/2/layout/IconVerticalSolidList"/>
    <dgm:cxn modelId="{851E1BA3-C293-4DF1-B735-C2A0F9030602}" type="presParOf" srcId="{41A8F7FB-FF00-4E51-8E6E-79B32C33AEED}" destId="{67C70DB9-CEE8-4BD8-8D4C-82AF5C2C3E94}" srcOrd="3" destOrd="0" presId="urn:microsoft.com/office/officeart/2018/2/layout/IconVerticalSolidList"/>
    <dgm:cxn modelId="{877D1055-099E-4A99-A302-6549A1470125}" type="presParOf" srcId="{44611139-D2F4-48C5-B093-687233C59D3E}" destId="{831051C4-5D48-43F1-A159-34B430F896A8}" srcOrd="13" destOrd="0" presId="urn:microsoft.com/office/officeart/2018/2/layout/IconVerticalSolidList"/>
    <dgm:cxn modelId="{7133E249-FA5E-4625-9231-FD86CB883F20}" type="presParOf" srcId="{44611139-D2F4-48C5-B093-687233C59D3E}" destId="{57E1CD89-125B-40FA-A48E-89FBAD552E55}" srcOrd="14" destOrd="0" presId="urn:microsoft.com/office/officeart/2018/2/layout/IconVerticalSolidList"/>
    <dgm:cxn modelId="{2C4021CC-0BED-477D-84A9-B00BC5378B9A}" type="presParOf" srcId="{57E1CD89-125B-40FA-A48E-89FBAD552E55}" destId="{D184A091-8837-43D7-A69F-3ACF672D58DA}" srcOrd="0" destOrd="0" presId="urn:microsoft.com/office/officeart/2018/2/layout/IconVerticalSolidList"/>
    <dgm:cxn modelId="{B9C18E82-8707-4BC3-BFE6-F60F8284E10B}" type="presParOf" srcId="{57E1CD89-125B-40FA-A48E-89FBAD552E55}" destId="{A38CFD1F-A313-467F-98E6-577FB98C8A84}" srcOrd="1" destOrd="0" presId="urn:microsoft.com/office/officeart/2018/2/layout/IconVerticalSolidList"/>
    <dgm:cxn modelId="{554B2A54-745B-4B49-8D91-BEACCA7C732E}" type="presParOf" srcId="{57E1CD89-125B-40FA-A48E-89FBAD552E55}" destId="{0DE41529-3FE1-46A2-A97C-B2B1A121AA8D}" srcOrd="2" destOrd="0" presId="urn:microsoft.com/office/officeart/2018/2/layout/IconVerticalSolidList"/>
    <dgm:cxn modelId="{B2CC06D3-3CE3-4465-BAB2-DE6CE01A7120}" type="presParOf" srcId="{57E1CD89-125B-40FA-A48E-89FBAD552E55}" destId="{2AD002CC-0CAE-4B72-9897-16CF3AC435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BB25B-B28C-43A3-8EAD-D9824E88A29B}">
      <dsp:nvSpPr>
        <dsp:cNvPr id="0" name=""/>
        <dsp:cNvSpPr/>
      </dsp:nvSpPr>
      <dsp:spPr>
        <a:xfrm>
          <a:off x="0" y="508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6FE20C5B-CE39-48E5-BCE5-2E6A690BE8AA}">
      <dsp:nvSpPr>
        <dsp:cNvPr id="0" name=""/>
        <dsp:cNvSpPr/>
      </dsp:nvSpPr>
      <dsp:spPr>
        <a:xfrm>
          <a:off x="129280" y="96667"/>
          <a:ext cx="235054" cy="235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1E80D-C059-4630-BE2C-048DEE99769F}">
      <dsp:nvSpPr>
        <dsp:cNvPr id="0" name=""/>
        <dsp:cNvSpPr/>
      </dsp:nvSpPr>
      <dsp:spPr>
        <a:xfrm>
          <a:off x="493615" y="508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Market Trading Recommendations</a:t>
          </a:r>
        </a:p>
      </dsp:txBody>
      <dsp:txXfrm>
        <a:off x="493615" y="508"/>
        <a:ext cx="3343699" cy="427372"/>
      </dsp:txXfrm>
    </dsp:sp>
    <dsp:sp modelId="{E29538CC-66B1-4CB7-A7D3-6FB3D9FFACAC}">
      <dsp:nvSpPr>
        <dsp:cNvPr id="0" name=""/>
        <dsp:cNvSpPr/>
      </dsp:nvSpPr>
      <dsp:spPr>
        <a:xfrm>
          <a:off x="0" y="534724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7355E1-45F8-4E1A-A0A4-13D1D0A383BB}">
      <dsp:nvSpPr>
        <dsp:cNvPr id="0" name=""/>
        <dsp:cNvSpPr/>
      </dsp:nvSpPr>
      <dsp:spPr>
        <a:xfrm>
          <a:off x="129280" y="630883"/>
          <a:ext cx="235054" cy="235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EA35B-1A55-4F65-90CE-7F5352B84365}">
      <dsp:nvSpPr>
        <dsp:cNvPr id="0" name=""/>
        <dsp:cNvSpPr/>
      </dsp:nvSpPr>
      <dsp:spPr>
        <a:xfrm>
          <a:off x="493615" y="534724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Portfolio Health Analysis</a:t>
          </a:r>
        </a:p>
      </dsp:txBody>
      <dsp:txXfrm>
        <a:off x="493615" y="534724"/>
        <a:ext cx="3343699" cy="427372"/>
      </dsp:txXfrm>
    </dsp:sp>
    <dsp:sp modelId="{EC208F7C-1868-4F90-A193-A1C038ADD908}">
      <dsp:nvSpPr>
        <dsp:cNvPr id="0" name=""/>
        <dsp:cNvSpPr/>
      </dsp:nvSpPr>
      <dsp:spPr>
        <a:xfrm>
          <a:off x="0" y="1068939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2DF20D-20F4-45B8-8F5E-2DA7F9C2FA06}">
      <dsp:nvSpPr>
        <dsp:cNvPr id="0" name=""/>
        <dsp:cNvSpPr/>
      </dsp:nvSpPr>
      <dsp:spPr>
        <a:xfrm>
          <a:off x="129280" y="1165098"/>
          <a:ext cx="235054" cy="2350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5227-AD4F-4954-945A-220584B03989}">
      <dsp:nvSpPr>
        <dsp:cNvPr id="0" name=""/>
        <dsp:cNvSpPr/>
      </dsp:nvSpPr>
      <dsp:spPr>
        <a:xfrm>
          <a:off x="493615" y="1068939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Al-Powered Bot – LiMo</a:t>
          </a:r>
        </a:p>
      </dsp:txBody>
      <dsp:txXfrm>
        <a:off x="493615" y="1068939"/>
        <a:ext cx="3343699" cy="427372"/>
      </dsp:txXfrm>
    </dsp:sp>
    <dsp:sp modelId="{B3A3BB5C-4D8A-44AF-A798-C6E30AFE162F}">
      <dsp:nvSpPr>
        <dsp:cNvPr id="0" name=""/>
        <dsp:cNvSpPr/>
      </dsp:nvSpPr>
      <dsp:spPr>
        <a:xfrm>
          <a:off x="0" y="1603155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0730A8E-C6AB-4A07-AE0D-AC12EC046AFE}">
      <dsp:nvSpPr>
        <dsp:cNvPr id="0" name=""/>
        <dsp:cNvSpPr/>
      </dsp:nvSpPr>
      <dsp:spPr>
        <a:xfrm>
          <a:off x="129280" y="1699314"/>
          <a:ext cx="235054" cy="2350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43225-9913-4670-BB26-9112E4E797FC}">
      <dsp:nvSpPr>
        <dsp:cNvPr id="0" name=""/>
        <dsp:cNvSpPr/>
      </dsp:nvSpPr>
      <dsp:spPr>
        <a:xfrm>
          <a:off x="493615" y="1603155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IPO Verdicts</a:t>
          </a:r>
        </a:p>
      </dsp:txBody>
      <dsp:txXfrm>
        <a:off x="493615" y="1603155"/>
        <a:ext cx="3343699" cy="427372"/>
      </dsp:txXfrm>
    </dsp:sp>
    <dsp:sp modelId="{C13462D3-2994-4C13-829E-459CB14CD54C}">
      <dsp:nvSpPr>
        <dsp:cNvPr id="0" name=""/>
        <dsp:cNvSpPr/>
      </dsp:nvSpPr>
      <dsp:spPr>
        <a:xfrm>
          <a:off x="0" y="2137371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517B2D1C-D0BB-468C-840A-DC06BF61313D}">
      <dsp:nvSpPr>
        <dsp:cNvPr id="0" name=""/>
        <dsp:cNvSpPr/>
      </dsp:nvSpPr>
      <dsp:spPr>
        <a:xfrm>
          <a:off x="129280" y="2233529"/>
          <a:ext cx="235054" cy="2350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C7A87-59D9-4971-AEDF-9A0780368AEC}">
      <dsp:nvSpPr>
        <dsp:cNvPr id="0" name=""/>
        <dsp:cNvSpPr/>
      </dsp:nvSpPr>
      <dsp:spPr>
        <a:xfrm>
          <a:off x="493615" y="2137371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Watchlist Stocks and Stock Alerts</a:t>
          </a:r>
        </a:p>
      </dsp:txBody>
      <dsp:txXfrm>
        <a:off x="493615" y="2137371"/>
        <a:ext cx="3343699" cy="427372"/>
      </dsp:txXfrm>
    </dsp:sp>
    <dsp:sp modelId="{8D2C53B4-F6A4-46A3-904D-6F7B1CC1BCEE}">
      <dsp:nvSpPr>
        <dsp:cNvPr id="0" name=""/>
        <dsp:cNvSpPr/>
      </dsp:nvSpPr>
      <dsp:spPr>
        <a:xfrm>
          <a:off x="0" y="2671586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3AED5FF-BDFB-4742-842D-3C4EC70C8806}">
      <dsp:nvSpPr>
        <dsp:cNvPr id="0" name=""/>
        <dsp:cNvSpPr/>
      </dsp:nvSpPr>
      <dsp:spPr>
        <a:xfrm>
          <a:off x="129280" y="2767745"/>
          <a:ext cx="235054" cy="2350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3E902-B1B9-440E-9863-C7A45695F317}">
      <dsp:nvSpPr>
        <dsp:cNvPr id="0" name=""/>
        <dsp:cNvSpPr/>
      </dsp:nvSpPr>
      <dsp:spPr>
        <a:xfrm>
          <a:off x="493615" y="2671586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insights and Market Sentiment</a:t>
          </a:r>
        </a:p>
      </dsp:txBody>
      <dsp:txXfrm>
        <a:off x="493615" y="2671586"/>
        <a:ext cx="3343699" cy="427372"/>
      </dsp:txXfrm>
    </dsp:sp>
    <dsp:sp modelId="{BB0F5226-9FCA-40AF-8441-9C26A2D843A6}">
      <dsp:nvSpPr>
        <dsp:cNvPr id="0" name=""/>
        <dsp:cNvSpPr/>
      </dsp:nvSpPr>
      <dsp:spPr>
        <a:xfrm>
          <a:off x="0" y="3205802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C6197DA-D435-4631-B06C-93D6C1644314}">
      <dsp:nvSpPr>
        <dsp:cNvPr id="0" name=""/>
        <dsp:cNvSpPr/>
      </dsp:nvSpPr>
      <dsp:spPr>
        <a:xfrm>
          <a:off x="129280" y="3301960"/>
          <a:ext cx="235054" cy="2350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70DB9-CEE8-4BD8-8D4C-82AF5C2C3E94}">
      <dsp:nvSpPr>
        <dsp:cNvPr id="0" name=""/>
        <dsp:cNvSpPr/>
      </dsp:nvSpPr>
      <dsp:spPr>
        <a:xfrm>
          <a:off x="493615" y="3205802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Academy</a:t>
          </a:r>
        </a:p>
      </dsp:txBody>
      <dsp:txXfrm>
        <a:off x="493615" y="3205802"/>
        <a:ext cx="3343699" cy="427372"/>
      </dsp:txXfrm>
    </dsp:sp>
    <dsp:sp modelId="{D184A091-8837-43D7-A69F-3ACF672D58DA}">
      <dsp:nvSpPr>
        <dsp:cNvPr id="0" name=""/>
        <dsp:cNvSpPr/>
      </dsp:nvSpPr>
      <dsp:spPr>
        <a:xfrm>
          <a:off x="0" y="3740017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8CFD1F-A313-467F-98E6-577FB98C8A84}">
      <dsp:nvSpPr>
        <dsp:cNvPr id="0" name=""/>
        <dsp:cNvSpPr/>
      </dsp:nvSpPr>
      <dsp:spPr>
        <a:xfrm>
          <a:off x="129280" y="3836176"/>
          <a:ext cx="235054" cy="23505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002CC-0CAE-4B72-9897-16CF3AC4352E}">
      <dsp:nvSpPr>
        <dsp:cNvPr id="0" name=""/>
        <dsp:cNvSpPr/>
      </dsp:nvSpPr>
      <dsp:spPr>
        <a:xfrm>
          <a:off x="493615" y="3740017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Baskets</a:t>
          </a:r>
        </a:p>
      </dsp:txBody>
      <dsp:txXfrm>
        <a:off x="493615" y="3740017"/>
        <a:ext cx="3343699" cy="4273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BB25B-B28C-43A3-8EAD-D9824E88A29B}">
      <dsp:nvSpPr>
        <dsp:cNvPr id="0" name=""/>
        <dsp:cNvSpPr/>
      </dsp:nvSpPr>
      <dsp:spPr>
        <a:xfrm>
          <a:off x="0" y="508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6FE20C5B-CE39-48E5-BCE5-2E6A690BE8AA}">
      <dsp:nvSpPr>
        <dsp:cNvPr id="0" name=""/>
        <dsp:cNvSpPr/>
      </dsp:nvSpPr>
      <dsp:spPr>
        <a:xfrm>
          <a:off x="129280" y="96667"/>
          <a:ext cx="235054" cy="235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1E80D-C059-4630-BE2C-048DEE99769F}">
      <dsp:nvSpPr>
        <dsp:cNvPr id="0" name=""/>
        <dsp:cNvSpPr/>
      </dsp:nvSpPr>
      <dsp:spPr>
        <a:xfrm>
          <a:off x="493615" y="508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Market Trading Recommendations</a:t>
          </a:r>
        </a:p>
      </dsp:txBody>
      <dsp:txXfrm>
        <a:off x="493615" y="508"/>
        <a:ext cx="3343699" cy="427372"/>
      </dsp:txXfrm>
    </dsp:sp>
    <dsp:sp modelId="{E29538CC-66B1-4CB7-A7D3-6FB3D9FFACAC}">
      <dsp:nvSpPr>
        <dsp:cNvPr id="0" name=""/>
        <dsp:cNvSpPr/>
      </dsp:nvSpPr>
      <dsp:spPr>
        <a:xfrm>
          <a:off x="0" y="534724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7355E1-45F8-4E1A-A0A4-13D1D0A383BB}">
      <dsp:nvSpPr>
        <dsp:cNvPr id="0" name=""/>
        <dsp:cNvSpPr/>
      </dsp:nvSpPr>
      <dsp:spPr>
        <a:xfrm>
          <a:off x="129280" y="630883"/>
          <a:ext cx="235054" cy="235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EA35B-1A55-4F65-90CE-7F5352B84365}">
      <dsp:nvSpPr>
        <dsp:cNvPr id="0" name=""/>
        <dsp:cNvSpPr/>
      </dsp:nvSpPr>
      <dsp:spPr>
        <a:xfrm>
          <a:off x="493615" y="534724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Portfolio Health Analysis</a:t>
          </a:r>
        </a:p>
      </dsp:txBody>
      <dsp:txXfrm>
        <a:off x="493615" y="534724"/>
        <a:ext cx="3343699" cy="427372"/>
      </dsp:txXfrm>
    </dsp:sp>
    <dsp:sp modelId="{EC208F7C-1868-4F90-A193-A1C038ADD908}">
      <dsp:nvSpPr>
        <dsp:cNvPr id="0" name=""/>
        <dsp:cNvSpPr/>
      </dsp:nvSpPr>
      <dsp:spPr>
        <a:xfrm>
          <a:off x="0" y="1068939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2DF20D-20F4-45B8-8F5E-2DA7F9C2FA06}">
      <dsp:nvSpPr>
        <dsp:cNvPr id="0" name=""/>
        <dsp:cNvSpPr/>
      </dsp:nvSpPr>
      <dsp:spPr>
        <a:xfrm>
          <a:off x="129280" y="1165098"/>
          <a:ext cx="235054" cy="2350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5227-AD4F-4954-945A-220584B03989}">
      <dsp:nvSpPr>
        <dsp:cNvPr id="0" name=""/>
        <dsp:cNvSpPr/>
      </dsp:nvSpPr>
      <dsp:spPr>
        <a:xfrm>
          <a:off x="493615" y="1068939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Al-Powered Bot – LiMo</a:t>
          </a:r>
        </a:p>
      </dsp:txBody>
      <dsp:txXfrm>
        <a:off x="493615" y="1068939"/>
        <a:ext cx="3343699" cy="427372"/>
      </dsp:txXfrm>
    </dsp:sp>
    <dsp:sp modelId="{B3A3BB5C-4D8A-44AF-A798-C6E30AFE162F}">
      <dsp:nvSpPr>
        <dsp:cNvPr id="0" name=""/>
        <dsp:cNvSpPr/>
      </dsp:nvSpPr>
      <dsp:spPr>
        <a:xfrm>
          <a:off x="0" y="1603155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0730A8E-C6AB-4A07-AE0D-AC12EC046AFE}">
      <dsp:nvSpPr>
        <dsp:cNvPr id="0" name=""/>
        <dsp:cNvSpPr/>
      </dsp:nvSpPr>
      <dsp:spPr>
        <a:xfrm>
          <a:off x="129280" y="1699314"/>
          <a:ext cx="235054" cy="2350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43225-9913-4670-BB26-9112E4E797FC}">
      <dsp:nvSpPr>
        <dsp:cNvPr id="0" name=""/>
        <dsp:cNvSpPr/>
      </dsp:nvSpPr>
      <dsp:spPr>
        <a:xfrm>
          <a:off x="493615" y="1603155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IPO Verdicts</a:t>
          </a:r>
        </a:p>
      </dsp:txBody>
      <dsp:txXfrm>
        <a:off x="493615" y="1603155"/>
        <a:ext cx="3343699" cy="427372"/>
      </dsp:txXfrm>
    </dsp:sp>
    <dsp:sp modelId="{C13462D3-2994-4C13-829E-459CB14CD54C}">
      <dsp:nvSpPr>
        <dsp:cNvPr id="0" name=""/>
        <dsp:cNvSpPr/>
      </dsp:nvSpPr>
      <dsp:spPr>
        <a:xfrm>
          <a:off x="0" y="2137371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517B2D1C-D0BB-468C-840A-DC06BF61313D}">
      <dsp:nvSpPr>
        <dsp:cNvPr id="0" name=""/>
        <dsp:cNvSpPr/>
      </dsp:nvSpPr>
      <dsp:spPr>
        <a:xfrm>
          <a:off x="129280" y="2233529"/>
          <a:ext cx="235054" cy="2350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C7A87-59D9-4971-AEDF-9A0780368AEC}">
      <dsp:nvSpPr>
        <dsp:cNvPr id="0" name=""/>
        <dsp:cNvSpPr/>
      </dsp:nvSpPr>
      <dsp:spPr>
        <a:xfrm>
          <a:off x="493615" y="2137371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Watchlist Stocks and Stock Alerts</a:t>
          </a:r>
        </a:p>
      </dsp:txBody>
      <dsp:txXfrm>
        <a:off x="493615" y="2137371"/>
        <a:ext cx="3343699" cy="427372"/>
      </dsp:txXfrm>
    </dsp:sp>
    <dsp:sp modelId="{8D2C53B4-F6A4-46A3-904D-6F7B1CC1BCEE}">
      <dsp:nvSpPr>
        <dsp:cNvPr id="0" name=""/>
        <dsp:cNvSpPr/>
      </dsp:nvSpPr>
      <dsp:spPr>
        <a:xfrm>
          <a:off x="0" y="2671586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3AED5FF-BDFB-4742-842D-3C4EC70C8806}">
      <dsp:nvSpPr>
        <dsp:cNvPr id="0" name=""/>
        <dsp:cNvSpPr/>
      </dsp:nvSpPr>
      <dsp:spPr>
        <a:xfrm>
          <a:off x="129280" y="2767745"/>
          <a:ext cx="235054" cy="2350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3E902-B1B9-440E-9863-C7A45695F317}">
      <dsp:nvSpPr>
        <dsp:cNvPr id="0" name=""/>
        <dsp:cNvSpPr/>
      </dsp:nvSpPr>
      <dsp:spPr>
        <a:xfrm>
          <a:off x="493615" y="2671586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insights and Market Sentiment</a:t>
          </a:r>
        </a:p>
      </dsp:txBody>
      <dsp:txXfrm>
        <a:off x="493615" y="2671586"/>
        <a:ext cx="3343699" cy="427372"/>
      </dsp:txXfrm>
    </dsp:sp>
    <dsp:sp modelId="{BB0F5226-9FCA-40AF-8441-9C26A2D843A6}">
      <dsp:nvSpPr>
        <dsp:cNvPr id="0" name=""/>
        <dsp:cNvSpPr/>
      </dsp:nvSpPr>
      <dsp:spPr>
        <a:xfrm>
          <a:off x="0" y="3205802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C6197DA-D435-4631-B06C-93D6C1644314}">
      <dsp:nvSpPr>
        <dsp:cNvPr id="0" name=""/>
        <dsp:cNvSpPr/>
      </dsp:nvSpPr>
      <dsp:spPr>
        <a:xfrm>
          <a:off x="129280" y="3301960"/>
          <a:ext cx="235054" cy="2350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70DB9-CEE8-4BD8-8D4C-82AF5C2C3E94}">
      <dsp:nvSpPr>
        <dsp:cNvPr id="0" name=""/>
        <dsp:cNvSpPr/>
      </dsp:nvSpPr>
      <dsp:spPr>
        <a:xfrm>
          <a:off x="493615" y="3205802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Academy</a:t>
          </a:r>
        </a:p>
      </dsp:txBody>
      <dsp:txXfrm>
        <a:off x="493615" y="3205802"/>
        <a:ext cx="3343699" cy="427372"/>
      </dsp:txXfrm>
    </dsp:sp>
    <dsp:sp modelId="{D184A091-8837-43D7-A69F-3ACF672D58DA}">
      <dsp:nvSpPr>
        <dsp:cNvPr id="0" name=""/>
        <dsp:cNvSpPr/>
      </dsp:nvSpPr>
      <dsp:spPr>
        <a:xfrm>
          <a:off x="0" y="3740017"/>
          <a:ext cx="3837315" cy="42737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A38CFD1F-A313-467F-98E6-577FB98C8A84}">
      <dsp:nvSpPr>
        <dsp:cNvPr id="0" name=""/>
        <dsp:cNvSpPr/>
      </dsp:nvSpPr>
      <dsp:spPr>
        <a:xfrm>
          <a:off x="129280" y="3836176"/>
          <a:ext cx="235054" cy="23505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002CC-0CAE-4B72-9897-16CF3AC4352E}">
      <dsp:nvSpPr>
        <dsp:cNvPr id="0" name=""/>
        <dsp:cNvSpPr/>
      </dsp:nvSpPr>
      <dsp:spPr>
        <a:xfrm>
          <a:off x="493615" y="3740017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Baskets</a:t>
          </a:r>
        </a:p>
      </dsp:txBody>
      <dsp:txXfrm>
        <a:off x="493615" y="3740017"/>
        <a:ext cx="3343699" cy="427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BB25B-B28C-43A3-8EAD-D9824E88A29B}">
      <dsp:nvSpPr>
        <dsp:cNvPr id="0" name=""/>
        <dsp:cNvSpPr/>
      </dsp:nvSpPr>
      <dsp:spPr>
        <a:xfrm>
          <a:off x="0" y="508"/>
          <a:ext cx="3837315" cy="42737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6FE20C5B-CE39-48E5-BCE5-2E6A690BE8AA}">
      <dsp:nvSpPr>
        <dsp:cNvPr id="0" name=""/>
        <dsp:cNvSpPr/>
      </dsp:nvSpPr>
      <dsp:spPr>
        <a:xfrm>
          <a:off x="129280" y="96667"/>
          <a:ext cx="235054" cy="235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1E80D-C059-4630-BE2C-048DEE99769F}">
      <dsp:nvSpPr>
        <dsp:cNvPr id="0" name=""/>
        <dsp:cNvSpPr/>
      </dsp:nvSpPr>
      <dsp:spPr>
        <a:xfrm>
          <a:off x="493615" y="508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Stock Market Trading Recommendations</a:t>
          </a:r>
        </a:p>
      </dsp:txBody>
      <dsp:txXfrm>
        <a:off x="493615" y="508"/>
        <a:ext cx="3343699" cy="427372"/>
      </dsp:txXfrm>
    </dsp:sp>
    <dsp:sp modelId="{E29538CC-66B1-4CB7-A7D3-6FB3D9FFACAC}">
      <dsp:nvSpPr>
        <dsp:cNvPr id="0" name=""/>
        <dsp:cNvSpPr/>
      </dsp:nvSpPr>
      <dsp:spPr>
        <a:xfrm>
          <a:off x="0" y="534724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7355E1-45F8-4E1A-A0A4-13D1D0A383BB}">
      <dsp:nvSpPr>
        <dsp:cNvPr id="0" name=""/>
        <dsp:cNvSpPr/>
      </dsp:nvSpPr>
      <dsp:spPr>
        <a:xfrm>
          <a:off x="129280" y="630883"/>
          <a:ext cx="235054" cy="235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EA35B-1A55-4F65-90CE-7F5352B84365}">
      <dsp:nvSpPr>
        <dsp:cNvPr id="0" name=""/>
        <dsp:cNvSpPr/>
      </dsp:nvSpPr>
      <dsp:spPr>
        <a:xfrm>
          <a:off x="493615" y="534724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Portfolio Health Analysis</a:t>
          </a:r>
        </a:p>
      </dsp:txBody>
      <dsp:txXfrm>
        <a:off x="493615" y="534724"/>
        <a:ext cx="3343699" cy="427372"/>
      </dsp:txXfrm>
    </dsp:sp>
    <dsp:sp modelId="{EC208F7C-1868-4F90-A193-A1C038ADD908}">
      <dsp:nvSpPr>
        <dsp:cNvPr id="0" name=""/>
        <dsp:cNvSpPr/>
      </dsp:nvSpPr>
      <dsp:spPr>
        <a:xfrm>
          <a:off x="0" y="1068939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2DF20D-20F4-45B8-8F5E-2DA7F9C2FA06}">
      <dsp:nvSpPr>
        <dsp:cNvPr id="0" name=""/>
        <dsp:cNvSpPr/>
      </dsp:nvSpPr>
      <dsp:spPr>
        <a:xfrm>
          <a:off x="129280" y="1165098"/>
          <a:ext cx="235054" cy="2350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5227-AD4F-4954-945A-220584B03989}">
      <dsp:nvSpPr>
        <dsp:cNvPr id="0" name=""/>
        <dsp:cNvSpPr/>
      </dsp:nvSpPr>
      <dsp:spPr>
        <a:xfrm>
          <a:off x="493615" y="1068939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Al-Powered Bot – LiMo</a:t>
          </a:r>
        </a:p>
      </dsp:txBody>
      <dsp:txXfrm>
        <a:off x="493615" y="1068939"/>
        <a:ext cx="3343699" cy="427372"/>
      </dsp:txXfrm>
    </dsp:sp>
    <dsp:sp modelId="{B3A3BB5C-4D8A-44AF-A798-C6E30AFE162F}">
      <dsp:nvSpPr>
        <dsp:cNvPr id="0" name=""/>
        <dsp:cNvSpPr/>
      </dsp:nvSpPr>
      <dsp:spPr>
        <a:xfrm>
          <a:off x="0" y="1603155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0730A8E-C6AB-4A07-AE0D-AC12EC046AFE}">
      <dsp:nvSpPr>
        <dsp:cNvPr id="0" name=""/>
        <dsp:cNvSpPr/>
      </dsp:nvSpPr>
      <dsp:spPr>
        <a:xfrm>
          <a:off x="129280" y="1699314"/>
          <a:ext cx="235054" cy="2350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43225-9913-4670-BB26-9112E4E797FC}">
      <dsp:nvSpPr>
        <dsp:cNvPr id="0" name=""/>
        <dsp:cNvSpPr/>
      </dsp:nvSpPr>
      <dsp:spPr>
        <a:xfrm>
          <a:off x="493615" y="1603155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IPO Verdicts</a:t>
          </a:r>
        </a:p>
      </dsp:txBody>
      <dsp:txXfrm>
        <a:off x="493615" y="1603155"/>
        <a:ext cx="3343699" cy="427372"/>
      </dsp:txXfrm>
    </dsp:sp>
    <dsp:sp modelId="{C13462D3-2994-4C13-829E-459CB14CD54C}">
      <dsp:nvSpPr>
        <dsp:cNvPr id="0" name=""/>
        <dsp:cNvSpPr/>
      </dsp:nvSpPr>
      <dsp:spPr>
        <a:xfrm>
          <a:off x="0" y="2137371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517B2D1C-D0BB-468C-840A-DC06BF61313D}">
      <dsp:nvSpPr>
        <dsp:cNvPr id="0" name=""/>
        <dsp:cNvSpPr/>
      </dsp:nvSpPr>
      <dsp:spPr>
        <a:xfrm>
          <a:off x="129280" y="2233529"/>
          <a:ext cx="235054" cy="2350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C7A87-59D9-4971-AEDF-9A0780368AEC}">
      <dsp:nvSpPr>
        <dsp:cNvPr id="0" name=""/>
        <dsp:cNvSpPr/>
      </dsp:nvSpPr>
      <dsp:spPr>
        <a:xfrm>
          <a:off x="493615" y="2137371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Watchlist Stocks and Stock Alerts</a:t>
          </a:r>
        </a:p>
      </dsp:txBody>
      <dsp:txXfrm>
        <a:off x="493615" y="2137371"/>
        <a:ext cx="3343699" cy="427372"/>
      </dsp:txXfrm>
    </dsp:sp>
    <dsp:sp modelId="{8D2C53B4-F6A4-46A3-904D-6F7B1CC1BCEE}">
      <dsp:nvSpPr>
        <dsp:cNvPr id="0" name=""/>
        <dsp:cNvSpPr/>
      </dsp:nvSpPr>
      <dsp:spPr>
        <a:xfrm>
          <a:off x="0" y="2671586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3AED5FF-BDFB-4742-842D-3C4EC70C8806}">
      <dsp:nvSpPr>
        <dsp:cNvPr id="0" name=""/>
        <dsp:cNvSpPr/>
      </dsp:nvSpPr>
      <dsp:spPr>
        <a:xfrm>
          <a:off x="129280" y="2767745"/>
          <a:ext cx="235054" cy="2350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3E902-B1B9-440E-9863-C7A45695F317}">
      <dsp:nvSpPr>
        <dsp:cNvPr id="0" name=""/>
        <dsp:cNvSpPr/>
      </dsp:nvSpPr>
      <dsp:spPr>
        <a:xfrm>
          <a:off x="493615" y="2671586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insights and Market Sentiment</a:t>
          </a:r>
        </a:p>
      </dsp:txBody>
      <dsp:txXfrm>
        <a:off x="493615" y="2671586"/>
        <a:ext cx="3343699" cy="427372"/>
      </dsp:txXfrm>
    </dsp:sp>
    <dsp:sp modelId="{BB0F5226-9FCA-40AF-8441-9C26A2D843A6}">
      <dsp:nvSpPr>
        <dsp:cNvPr id="0" name=""/>
        <dsp:cNvSpPr/>
      </dsp:nvSpPr>
      <dsp:spPr>
        <a:xfrm>
          <a:off x="0" y="3205802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C6197DA-D435-4631-B06C-93D6C1644314}">
      <dsp:nvSpPr>
        <dsp:cNvPr id="0" name=""/>
        <dsp:cNvSpPr/>
      </dsp:nvSpPr>
      <dsp:spPr>
        <a:xfrm>
          <a:off x="129280" y="3301960"/>
          <a:ext cx="235054" cy="2350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70DB9-CEE8-4BD8-8D4C-82AF5C2C3E94}">
      <dsp:nvSpPr>
        <dsp:cNvPr id="0" name=""/>
        <dsp:cNvSpPr/>
      </dsp:nvSpPr>
      <dsp:spPr>
        <a:xfrm>
          <a:off x="493615" y="3205802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Academy</a:t>
          </a:r>
        </a:p>
      </dsp:txBody>
      <dsp:txXfrm>
        <a:off x="493615" y="3205802"/>
        <a:ext cx="3343699" cy="427372"/>
      </dsp:txXfrm>
    </dsp:sp>
    <dsp:sp modelId="{D184A091-8837-43D7-A69F-3ACF672D58DA}">
      <dsp:nvSpPr>
        <dsp:cNvPr id="0" name=""/>
        <dsp:cNvSpPr/>
      </dsp:nvSpPr>
      <dsp:spPr>
        <a:xfrm>
          <a:off x="0" y="3740017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8CFD1F-A313-467F-98E6-577FB98C8A84}">
      <dsp:nvSpPr>
        <dsp:cNvPr id="0" name=""/>
        <dsp:cNvSpPr/>
      </dsp:nvSpPr>
      <dsp:spPr>
        <a:xfrm>
          <a:off x="129280" y="3836176"/>
          <a:ext cx="235054" cy="23505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002CC-0CAE-4B72-9897-16CF3AC4352E}">
      <dsp:nvSpPr>
        <dsp:cNvPr id="0" name=""/>
        <dsp:cNvSpPr/>
      </dsp:nvSpPr>
      <dsp:spPr>
        <a:xfrm>
          <a:off x="493615" y="3740017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Baskets</a:t>
          </a:r>
        </a:p>
      </dsp:txBody>
      <dsp:txXfrm>
        <a:off x="493615" y="3740017"/>
        <a:ext cx="3343699" cy="4273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BB25B-B28C-43A3-8EAD-D9824E88A29B}">
      <dsp:nvSpPr>
        <dsp:cNvPr id="0" name=""/>
        <dsp:cNvSpPr/>
      </dsp:nvSpPr>
      <dsp:spPr>
        <a:xfrm>
          <a:off x="0" y="508"/>
          <a:ext cx="3837315" cy="42737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6FE20C5B-CE39-48E5-BCE5-2E6A690BE8AA}">
      <dsp:nvSpPr>
        <dsp:cNvPr id="0" name=""/>
        <dsp:cNvSpPr/>
      </dsp:nvSpPr>
      <dsp:spPr>
        <a:xfrm>
          <a:off x="129280" y="96667"/>
          <a:ext cx="235054" cy="235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1E80D-C059-4630-BE2C-048DEE99769F}">
      <dsp:nvSpPr>
        <dsp:cNvPr id="0" name=""/>
        <dsp:cNvSpPr/>
      </dsp:nvSpPr>
      <dsp:spPr>
        <a:xfrm>
          <a:off x="493615" y="508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Stock Market Trading Recommendations</a:t>
          </a:r>
        </a:p>
      </dsp:txBody>
      <dsp:txXfrm>
        <a:off x="493615" y="508"/>
        <a:ext cx="3343699" cy="427372"/>
      </dsp:txXfrm>
    </dsp:sp>
    <dsp:sp modelId="{E29538CC-66B1-4CB7-A7D3-6FB3D9FFACAC}">
      <dsp:nvSpPr>
        <dsp:cNvPr id="0" name=""/>
        <dsp:cNvSpPr/>
      </dsp:nvSpPr>
      <dsp:spPr>
        <a:xfrm>
          <a:off x="0" y="534724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7355E1-45F8-4E1A-A0A4-13D1D0A383BB}">
      <dsp:nvSpPr>
        <dsp:cNvPr id="0" name=""/>
        <dsp:cNvSpPr/>
      </dsp:nvSpPr>
      <dsp:spPr>
        <a:xfrm>
          <a:off x="129280" y="630883"/>
          <a:ext cx="235054" cy="235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EA35B-1A55-4F65-90CE-7F5352B84365}">
      <dsp:nvSpPr>
        <dsp:cNvPr id="0" name=""/>
        <dsp:cNvSpPr/>
      </dsp:nvSpPr>
      <dsp:spPr>
        <a:xfrm>
          <a:off x="493615" y="534724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Portfolio Health Analysis</a:t>
          </a:r>
        </a:p>
      </dsp:txBody>
      <dsp:txXfrm>
        <a:off x="493615" y="534724"/>
        <a:ext cx="3343699" cy="427372"/>
      </dsp:txXfrm>
    </dsp:sp>
    <dsp:sp modelId="{EC208F7C-1868-4F90-A193-A1C038ADD908}">
      <dsp:nvSpPr>
        <dsp:cNvPr id="0" name=""/>
        <dsp:cNvSpPr/>
      </dsp:nvSpPr>
      <dsp:spPr>
        <a:xfrm>
          <a:off x="0" y="1068939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2DF20D-20F4-45B8-8F5E-2DA7F9C2FA06}">
      <dsp:nvSpPr>
        <dsp:cNvPr id="0" name=""/>
        <dsp:cNvSpPr/>
      </dsp:nvSpPr>
      <dsp:spPr>
        <a:xfrm>
          <a:off x="129280" y="1165098"/>
          <a:ext cx="235054" cy="2350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5227-AD4F-4954-945A-220584B03989}">
      <dsp:nvSpPr>
        <dsp:cNvPr id="0" name=""/>
        <dsp:cNvSpPr/>
      </dsp:nvSpPr>
      <dsp:spPr>
        <a:xfrm>
          <a:off x="493615" y="1068939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Al-Powered Bot – LiMo</a:t>
          </a:r>
        </a:p>
      </dsp:txBody>
      <dsp:txXfrm>
        <a:off x="493615" y="1068939"/>
        <a:ext cx="3343699" cy="427372"/>
      </dsp:txXfrm>
    </dsp:sp>
    <dsp:sp modelId="{B3A3BB5C-4D8A-44AF-A798-C6E30AFE162F}">
      <dsp:nvSpPr>
        <dsp:cNvPr id="0" name=""/>
        <dsp:cNvSpPr/>
      </dsp:nvSpPr>
      <dsp:spPr>
        <a:xfrm>
          <a:off x="0" y="1603155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0730A8E-C6AB-4A07-AE0D-AC12EC046AFE}">
      <dsp:nvSpPr>
        <dsp:cNvPr id="0" name=""/>
        <dsp:cNvSpPr/>
      </dsp:nvSpPr>
      <dsp:spPr>
        <a:xfrm>
          <a:off x="129280" y="1699314"/>
          <a:ext cx="235054" cy="2350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43225-9913-4670-BB26-9112E4E797FC}">
      <dsp:nvSpPr>
        <dsp:cNvPr id="0" name=""/>
        <dsp:cNvSpPr/>
      </dsp:nvSpPr>
      <dsp:spPr>
        <a:xfrm>
          <a:off x="493615" y="1603155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IPO Verdicts</a:t>
          </a:r>
        </a:p>
      </dsp:txBody>
      <dsp:txXfrm>
        <a:off x="493615" y="1603155"/>
        <a:ext cx="3343699" cy="427372"/>
      </dsp:txXfrm>
    </dsp:sp>
    <dsp:sp modelId="{C13462D3-2994-4C13-829E-459CB14CD54C}">
      <dsp:nvSpPr>
        <dsp:cNvPr id="0" name=""/>
        <dsp:cNvSpPr/>
      </dsp:nvSpPr>
      <dsp:spPr>
        <a:xfrm>
          <a:off x="0" y="2137371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517B2D1C-D0BB-468C-840A-DC06BF61313D}">
      <dsp:nvSpPr>
        <dsp:cNvPr id="0" name=""/>
        <dsp:cNvSpPr/>
      </dsp:nvSpPr>
      <dsp:spPr>
        <a:xfrm>
          <a:off x="129280" y="2233529"/>
          <a:ext cx="235054" cy="2350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C7A87-59D9-4971-AEDF-9A0780368AEC}">
      <dsp:nvSpPr>
        <dsp:cNvPr id="0" name=""/>
        <dsp:cNvSpPr/>
      </dsp:nvSpPr>
      <dsp:spPr>
        <a:xfrm>
          <a:off x="493615" y="2137371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Watchlist Stocks and Stock Alerts</a:t>
          </a:r>
        </a:p>
      </dsp:txBody>
      <dsp:txXfrm>
        <a:off x="493615" y="2137371"/>
        <a:ext cx="3343699" cy="427372"/>
      </dsp:txXfrm>
    </dsp:sp>
    <dsp:sp modelId="{8D2C53B4-F6A4-46A3-904D-6F7B1CC1BCEE}">
      <dsp:nvSpPr>
        <dsp:cNvPr id="0" name=""/>
        <dsp:cNvSpPr/>
      </dsp:nvSpPr>
      <dsp:spPr>
        <a:xfrm>
          <a:off x="0" y="2671586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3AED5FF-BDFB-4742-842D-3C4EC70C8806}">
      <dsp:nvSpPr>
        <dsp:cNvPr id="0" name=""/>
        <dsp:cNvSpPr/>
      </dsp:nvSpPr>
      <dsp:spPr>
        <a:xfrm>
          <a:off x="129280" y="2767745"/>
          <a:ext cx="235054" cy="2350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3E902-B1B9-440E-9863-C7A45695F317}">
      <dsp:nvSpPr>
        <dsp:cNvPr id="0" name=""/>
        <dsp:cNvSpPr/>
      </dsp:nvSpPr>
      <dsp:spPr>
        <a:xfrm>
          <a:off x="493615" y="2671586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insights and Market Sentiment</a:t>
          </a:r>
        </a:p>
      </dsp:txBody>
      <dsp:txXfrm>
        <a:off x="493615" y="2671586"/>
        <a:ext cx="3343699" cy="427372"/>
      </dsp:txXfrm>
    </dsp:sp>
    <dsp:sp modelId="{BB0F5226-9FCA-40AF-8441-9C26A2D843A6}">
      <dsp:nvSpPr>
        <dsp:cNvPr id="0" name=""/>
        <dsp:cNvSpPr/>
      </dsp:nvSpPr>
      <dsp:spPr>
        <a:xfrm>
          <a:off x="0" y="3205802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C6197DA-D435-4631-B06C-93D6C1644314}">
      <dsp:nvSpPr>
        <dsp:cNvPr id="0" name=""/>
        <dsp:cNvSpPr/>
      </dsp:nvSpPr>
      <dsp:spPr>
        <a:xfrm>
          <a:off x="129280" y="3301960"/>
          <a:ext cx="235054" cy="2350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70DB9-CEE8-4BD8-8D4C-82AF5C2C3E94}">
      <dsp:nvSpPr>
        <dsp:cNvPr id="0" name=""/>
        <dsp:cNvSpPr/>
      </dsp:nvSpPr>
      <dsp:spPr>
        <a:xfrm>
          <a:off x="493615" y="3205802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Academy</a:t>
          </a:r>
        </a:p>
      </dsp:txBody>
      <dsp:txXfrm>
        <a:off x="493615" y="3205802"/>
        <a:ext cx="3343699" cy="427372"/>
      </dsp:txXfrm>
    </dsp:sp>
    <dsp:sp modelId="{D184A091-8837-43D7-A69F-3ACF672D58DA}">
      <dsp:nvSpPr>
        <dsp:cNvPr id="0" name=""/>
        <dsp:cNvSpPr/>
      </dsp:nvSpPr>
      <dsp:spPr>
        <a:xfrm>
          <a:off x="0" y="3740017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8CFD1F-A313-467F-98E6-577FB98C8A84}">
      <dsp:nvSpPr>
        <dsp:cNvPr id="0" name=""/>
        <dsp:cNvSpPr/>
      </dsp:nvSpPr>
      <dsp:spPr>
        <a:xfrm>
          <a:off x="129280" y="3836176"/>
          <a:ext cx="235054" cy="23505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002CC-0CAE-4B72-9897-16CF3AC4352E}">
      <dsp:nvSpPr>
        <dsp:cNvPr id="0" name=""/>
        <dsp:cNvSpPr/>
      </dsp:nvSpPr>
      <dsp:spPr>
        <a:xfrm>
          <a:off x="493615" y="3740017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Baskets</a:t>
          </a:r>
        </a:p>
      </dsp:txBody>
      <dsp:txXfrm>
        <a:off x="493615" y="3740017"/>
        <a:ext cx="3343699" cy="4273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BB25B-B28C-43A3-8EAD-D9824E88A29B}">
      <dsp:nvSpPr>
        <dsp:cNvPr id="0" name=""/>
        <dsp:cNvSpPr/>
      </dsp:nvSpPr>
      <dsp:spPr>
        <a:xfrm>
          <a:off x="0" y="508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6FE20C5B-CE39-48E5-BCE5-2E6A690BE8AA}">
      <dsp:nvSpPr>
        <dsp:cNvPr id="0" name=""/>
        <dsp:cNvSpPr/>
      </dsp:nvSpPr>
      <dsp:spPr>
        <a:xfrm>
          <a:off x="129280" y="96667"/>
          <a:ext cx="235054" cy="235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1E80D-C059-4630-BE2C-048DEE99769F}">
      <dsp:nvSpPr>
        <dsp:cNvPr id="0" name=""/>
        <dsp:cNvSpPr/>
      </dsp:nvSpPr>
      <dsp:spPr>
        <a:xfrm>
          <a:off x="493615" y="508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Stock Market Trading Recommendations</a:t>
          </a:r>
        </a:p>
      </dsp:txBody>
      <dsp:txXfrm>
        <a:off x="493615" y="508"/>
        <a:ext cx="3343699" cy="427372"/>
      </dsp:txXfrm>
    </dsp:sp>
    <dsp:sp modelId="{E29538CC-66B1-4CB7-A7D3-6FB3D9FFACAC}">
      <dsp:nvSpPr>
        <dsp:cNvPr id="0" name=""/>
        <dsp:cNvSpPr/>
      </dsp:nvSpPr>
      <dsp:spPr>
        <a:xfrm>
          <a:off x="0" y="534724"/>
          <a:ext cx="3837315" cy="42737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A97355E1-45F8-4E1A-A0A4-13D1D0A383BB}">
      <dsp:nvSpPr>
        <dsp:cNvPr id="0" name=""/>
        <dsp:cNvSpPr/>
      </dsp:nvSpPr>
      <dsp:spPr>
        <a:xfrm>
          <a:off x="129280" y="630883"/>
          <a:ext cx="235054" cy="235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EA35B-1A55-4F65-90CE-7F5352B84365}">
      <dsp:nvSpPr>
        <dsp:cNvPr id="0" name=""/>
        <dsp:cNvSpPr/>
      </dsp:nvSpPr>
      <dsp:spPr>
        <a:xfrm>
          <a:off x="493615" y="534724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Portfolio Health Analysis</a:t>
          </a:r>
        </a:p>
      </dsp:txBody>
      <dsp:txXfrm>
        <a:off x="493615" y="534724"/>
        <a:ext cx="3343699" cy="427372"/>
      </dsp:txXfrm>
    </dsp:sp>
    <dsp:sp modelId="{EC208F7C-1868-4F90-A193-A1C038ADD908}">
      <dsp:nvSpPr>
        <dsp:cNvPr id="0" name=""/>
        <dsp:cNvSpPr/>
      </dsp:nvSpPr>
      <dsp:spPr>
        <a:xfrm>
          <a:off x="0" y="1068939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2DF20D-20F4-45B8-8F5E-2DA7F9C2FA06}">
      <dsp:nvSpPr>
        <dsp:cNvPr id="0" name=""/>
        <dsp:cNvSpPr/>
      </dsp:nvSpPr>
      <dsp:spPr>
        <a:xfrm>
          <a:off x="129280" y="1165098"/>
          <a:ext cx="235054" cy="2350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5227-AD4F-4954-945A-220584B03989}">
      <dsp:nvSpPr>
        <dsp:cNvPr id="0" name=""/>
        <dsp:cNvSpPr/>
      </dsp:nvSpPr>
      <dsp:spPr>
        <a:xfrm>
          <a:off x="493615" y="1068939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Al-Powered Bot – LiMo</a:t>
          </a:r>
        </a:p>
      </dsp:txBody>
      <dsp:txXfrm>
        <a:off x="493615" y="1068939"/>
        <a:ext cx="3343699" cy="427372"/>
      </dsp:txXfrm>
    </dsp:sp>
    <dsp:sp modelId="{B3A3BB5C-4D8A-44AF-A798-C6E30AFE162F}">
      <dsp:nvSpPr>
        <dsp:cNvPr id="0" name=""/>
        <dsp:cNvSpPr/>
      </dsp:nvSpPr>
      <dsp:spPr>
        <a:xfrm>
          <a:off x="0" y="1603155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0730A8E-C6AB-4A07-AE0D-AC12EC046AFE}">
      <dsp:nvSpPr>
        <dsp:cNvPr id="0" name=""/>
        <dsp:cNvSpPr/>
      </dsp:nvSpPr>
      <dsp:spPr>
        <a:xfrm>
          <a:off x="129280" y="1699314"/>
          <a:ext cx="235054" cy="2350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43225-9913-4670-BB26-9112E4E797FC}">
      <dsp:nvSpPr>
        <dsp:cNvPr id="0" name=""/>
        <dsp:cNvSpPr/>
      </dsp:nvSpPr>
      <dsp:spPr>
        <a:xfrm>
          <a:off x="493615" y="1603155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IPO Verdicts</a:t>
          </a:r>
        </a:p>
      </dsp:txBody>
      <dsp:txXfrm>
        <a:off x="493615" y="1603155"/>
        <a:ext cx="3343699" cy="427372"/>
      </dsp:txXfrm>
    </dsp:sp>
    <dsp:sp modelId="{C13462D3-2994-4C13-829E-459CB14CD54C}">
      <dsp:nvSpPr>
        <dsp:cNvPr id="0" name=""/>
        <dsp:cNvSpPr/>
      </dsp:nvSpPr>
      <dsp:spPr>
        <a:xfrm>
          <a:off x="0" y="2137371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517B2D1C-D0BB-468C-840A-DC06BF61313D}">
      <dsp:nvSpPr>
        <dsp:cNvPr id="0" name=""/>
        <dsp:cNvSpPr/>
      </dsp:nvSpPr>
      <dsp:spPr>
        <a:xfrm>
          <a:off x="129280" y="2233529"/>
          <a:ext cx="235054" cy="2350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C7A87-59D9-4971-AEDF-9A0780368AEC}">
      <dsp:nvSpPr>
        <dsp:cNvPr id="0" name=""/>
        <dsp:cNvSpPr/>
      </dsp:nvSpPr>
      <dsp:spPr>
        <a:xfrm>
          <a:off x="493615" y="2137371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Watchlist Stocks and Stock Alerts</a:t>
          </a:r>
        </a:p>
      </dsp:txBody>
      <dsp:txXfrm>
        <a:off x="493615" y="2137371"/>
        <a:ext cx="3343699" cy="427372"/>
      </dsp:txXfrm>
    </dsp:sp>
    <dsp:sp modelId="{8D2C53B4-F6A4-46A3-904D-6F7B1CC1BCEE}">
      <dsp:nvSpPr>
        <dsp:cNvPr id="0" name=""/>
        <dsp:cNvSpPr/>
      </dsp:nvSpPr>
      <dsp:spPr>
        <a:xfrm>
          <a:off x="0" y="2671586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3AED5FF-BDFB-4742-842D-3C4EC70C8806}">
      <dsp:nvSpPr>
        <dsp:cNvPr id="0" name=""/>
        <dsp:cNvSpPr/>
      </dsp:nvSpPr>
      <dsp:spPr>
        <a:xfrm>
          <a:off x="129280" y="2767745"/>
          <a:ext cx="235054" cy="2350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3E902-B1B9-440E-9863-C7A45695F317}">
      <dsp:nvSpPr>
        <dsp:cNvPr id="0" name=""/>
        <dsp:cNvSpPr/>
      </dsp:nvSpPr>
      <dsp:spPr>
        <a:xfrm>
          <a:off x="493615" y="2671586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insights and Market Sentiment</a:t>
          </a:r>
        </a:p>
      </dsp:txBody>
      <dsp:txXfrm>
        <a:off x="493615" y="2671586"/>
        <a:ext cx="3343699" cy="427372"/>
      </dsp:txXfrm>
    </dsp:sp>
    <dsp:sp modelId="{BB0F5226-9FCA-40AF-8441-9C26A2D843A6}">
      <dsp:nvSpPr>
        <dsp:cNvPr id="0" name=""/>
        <dsp:cNvSpPr/>
      </dsp:nvSpPr>
      <dsp:spPr>
        <a:xfrm>
          <a:off x="0" y="3205802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C6197DA-D435-4631-B06C-93D6C1644314}">
      <dsp:nvSpPr>
        <dsp:cNvPr id="0" name=""/>
        <dsp:cNvSpPr/>
      </dsp:nvSpPr>
      <dsp:spPr>
        <a:xfrm>
          <a:off x="129280" y="3301960"/>
          <a:ext cx="235054" cy="2350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70DB9-CEE8-4BD8-8D4C-82AF5C2C3E94}">
      <dsp:nvSpPr>
        <dsp:cNvPr id="0" name=""/>
        <dsp:cNvSpPr/>
      </dsp:nvSpPr>
      <dsp:spPr>
        <a:xfrm>
          <a:off x="493615" y="3205802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Academy</a:t>
          </a:r>
        </a:p>
      </dsp:txBody>
      <dsp:txXfrm>
        <a:off x="493615" y="3205802"/>
        <a:ext cx="3343699" cy="427372"/>
      </dsp:txXfrm>
    </dsp:sp>
    <dsp:sp modelId="{D184A091-8837-43D7-A69F-3ACF672D58DA}">
      <dsp:nvSpPr>
        <dsp:cNvPr id="0" name=""/>
        <dsp:cNvSpPr/>
      </dsp:nvSpPr>
      <dsp:spPr>
        <a:xfrm>
          <a:off x="0" y="3740017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8CFD1F-A313-467F-98E6-577FB98C8A84}">
      <dsp:nvSpPr>
        <dsp:cNvPr id="0" name=""/>
        <dsp:cNvSpPr/>
      </dsp:nvSpPr>
      <dsp:spPr>
        <a:xfrm>
          <a:off x="129280" y="3836176"/>
          <a:ext cx="235054" cy="23505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002CC-0CAE-4B72-9897-16CF3AC4352E}">
      <dsp:nvSpPr>
        <dsp:cNvPr id="0" name=""/>
        <dsp:cNvSpPr/>
      </dsp:nvSpPr>
      <dsp:spPr>
        <a:xfrm>
          <a:off x="493615" y="3740017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Baskets</a:t>
          </a:r>
        </a:p>
      </dsp:txBody>
      <dsp:txXfrm>
        <a:off x="493615" y="3740017"/>
        <a:ext cx="3343699" cy="4273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BB25B-B28C-43A3-8EAD-D9824E88A29B}">
      <dsp:nvSpPr>
        <dsp:cNvPr id="0" name=""/>
        <dsp:cNvSpPr/>
      </dsp:nvSpPr>
      <dsp:spPr>
        <a:xfrm>
          <a:off x="0" y="508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6FE20C5B-CE39-48E5-BCE5-2E6A690BE8AA}">
      <dsp:nvSpPr>
        <dsp:cNvPr id="0" name=""/>
        <dsp:cNvSpPr/>
      </dsp:nvSpPr>
      <dsp:spPr>
        <a:xfrm>
          <a:off x="129280" y="96667"/>
          <a:ext cx="235054" cy="235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1E80D-C059-4630-BE2C-048DEE99769F}">
      <dsp:nvSpPr>
        <dsp:cNvPr id="0" name=""/>
        <dsp:cNvSpPr/>
      </dsp:nvSpPr>
      <dsp:spPr>
        <a:xfrm>
          <a:off x="493615" y="508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Market Trading Recommendations</a:t>
          </a:r>
        </a:p>
      </dsp:txBody>
      <dsp:txXfrm>
        <a:off x="493615" y="508"/>
        <a:ext cx="3343699" cy="427372"/>
      </dsp:txXfrm>
    </dsp:sp>
    <dsp:sp modelId="{E29538CC-66B1-4CB7-A7D3-6FB3D9FFACAC}">
      <dsp:nvSpPr>
        <dsp:cNvPr id="0" name=""/>
        <dsp:cNvSpPr/>
      </dsp:nvSpPr>
      <dsp:spPr>
        <a:xfrm>
          <a:off x="0" y="534724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7355E1-45F8-4E1A-A0A4-13D1D0A383BB}">
      <dsp:nvSpPr>
        <dsp:cNvPr id="0" name=""/>
        <dsp:cNvSpPr/>
      </dsp:nvSpPr>
      <dsp:spPr>
        <a:xfrm>
          <a:off x="129280" y="630883"/>
          <a:ext cx="235054" cy="235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EA35B-1A55-4F65-90CE-7F5352B84365}">
      <dsp:nvSpPr>
        <dsp:cNvPr id="0" name=""/>
        <dsp:cNvSpPr/>
      </dsp:nvSpPr>
      <dsp:spPr>
        <a:xfrm>
          <a:off x="493615" y="534724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Portfolio Health Analysis</a:t>
          </a:r>
        </a:p>
      </dsp:txBody>
      <dsp:txXfrm>
        <a:off x="493615" y="534724"/>
        <a:ext cx="3343699" cy="427372"/>
      </dsp:txXfrm>
    </dsp:sp>
    <dsp:sp modelId="{EC208F7C-1868-4F90-A193-A1C038ADD908}">
      <dsp:nvSpPr>
        <dsp:cNvPr id="0" name=""/>
        <dsp:cNvSpPr/>
      </dsp:nvSpPr>
      <dsp:spPr>
        <a:xfrm>
          <a:off x="0" y="1068939"/>
          <a:ext cx="3837315" cy="42737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A32DF20D-20F4-45B8-8F5E-2DA7F9C2FA06}">
      <dsp:nvSpPr>
        <dsp:cNvPr id="0" name=""/>
        <dsp:cNvSpPr/>
      </dsp:nvSpPr>
      <dsp:spPr>
        <a:xfrm>
          <a:off x="129280" y="1165098"/>
          <a:ext cx="235054" cy="2350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5227-AD4F-4954-945A-220584B03989}">
      <dsp:nvSpPr>
        <dsp:cNvPr id="0" name=""/>
        <dsp:cNvSpPr/>
      </dsp:nvSpPr>
      <dsp:spPr>
        <a:xfrm>
          <a:off x="493615" y="1068939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Al-Powered Bot – </a:t>
          </a:r>
          <a:r>
            <a:rPr lang="en-US" sz="1400" kern="1200" dirty="0" err="1"/>
            <a:t>LiMo</a:t>
          </a:r>
          <a:endParaRPr lang="en-US" sz="1400" kern="1200" dirty="0"/>
        </a:p>
      </dsp:txBody>
      <dsp:txXfrm>
        <a:off x="493615" y="1068939"/>
        <a:ext cx="3343699" cy="427372"/>
      </dsp:txXfrm>
    </dsp:sp>
    <dsp:sp modelId="{B3A3BB5C-4D8A-44AF-A798-C6E30AFE162F}">
      <dsp:nvSpPr>
        <dsp:cNvPr id="0" name=""/>
        <dsp:cNvSpPr/>
      </dsp:nvSpPr>
      <dsp:spPr>
        <a:xfrm>
          <a:off x="0" y="1603155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0730A8E-C6AB-4A07-AE0D-AC12EC046AFE}">
      <dsp:nvSpPr>
        <dsp:cNvPr id="0" name=""/>
        <dsp:cNvSpPr/>
      </dsp:nvSpPr>
      <dsp:spPr>
        <a:xfrm>
          <a:off x="129280" y="1699314"/>
          <a:ext cx="235054" cy="2350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43225-9913-4670-BB26-9112E4E797FC}">
      <dsp:nvSpPr>
        <dsp:cNvPr id="0" name=""/>
        <dsp:cNvSpPr/>
      </dsp:nvSpPr>
      <dsp:spPr>
        <a:xfrm>
          <a:off x="493615" y="1603155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IPO Verdicts</a:t>
          </a:r>
        </a:p>
      </dsp:txBody>
      <dsp:txXfrm>
        <a:off x="493615" y="1603155"/>
        <a:ext cx="3343699" cy="427372"/>
      </dsp:txXfrm>
    </dsp:sp>
    <dsp:sp modelId="{C13462D3-2994-4C13-829E-459CB14CD54C}">
      <dsp:nvSpPr>
        <dsp:cNvPr id="0" name=""/>
        <dsp:cNvSpPr/>
      </dsp:nvSpPr>
      <dsp:spPr>
        <a:xfrm>
          <a:off x="0" y="2137371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517B2D1C-D0BB-468C-840A-DC06BF61313D}">
      <dsp:nvSpPr>
        <dsp:cNvPr id="0" name=""/>
        <dsp:cNvSpPr/>
      </dsp:nvSpPr>
      <dsp:spPr>
        <a:xfrm>
          <a:off x="129280" y="2233529"/>
          <a:ext cx="235054" cy="2350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C7A87-59D9-4971-AEDF-9A0780368AEC}">
      <dsp:nvSpPr>
        <dsp:cNvPr id="0" name=""/>
        <dsp:cNvSpPr/>
      </dsp:nvSpPr>
      <dsp:spPr>
        <a:xfrm>
          <a:off x="493615" y="2137371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Watchlist Stocks and Stock Alerts</a:t>
          </a:r>
        </a:p>
      </dsp:txBody>
      <dsp:txXfrm>
        <a:off x="493615" y="2137371"/>
        <a:ext cx="3343699" cy="427372"/>
      </dsp:txXfrm>
    </dsp:sp>
    <dsp:sp modelId="{8D2C53B4-F6A4-46A3-904D-6F7B1CC1BCEE}">
      <dsp:nvSpPr>
        <dsp:cNvPr id="0" name=""/>
        <dsp:cNvSpPr/>
      </dsp:nvSpPr>
      <dsp:spPr>
        <a:xfrm>
          <a:off x="0" y="2671586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3AED5FF-BDFB-4742-842D-3C4EC70C8806}">
      <dsp:nvSpPr>
        <dsp:cNvPr id="0" name=""/>
        <dsp:cNvSpPr/>
      </dsp:nvSpPr>
      <dsp:spPr>
        <a:xfrm>
          <a:off x="129280" y="2767745"/>
          <a:ext cx="235054" cy="2350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3E902-B1B9-440E-9863-C7A45695F317}">
      <dsp:nvSpPr>
        <dsp:cNvPr id="0" name=""/>
        <dsp:cNvSpPr/>
      </dsp:nvSpPr>
      <dsp:spPr>
        <a:xfrm>
          <a:off x="493615" y="2671586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insights and Market Sentiment</a:t>
          </a:r>
        </a:p>
      </dsp:txBody>
      <dsp:txXfrm>
        <a:off x="493615" y="2671586"/>
        <a:ext cx="3343699" cy="427372"/>
      </dsp:txXfrm>
    </dsp:sp>
    <dsp:sp modelId="{BB0F5226-9FCA-40AF-8441-9C26A2D843A6}">
      <dsp:nvSpPr>
        <dsp:cNvPr id="0" name=""/>
        <dsp:cNvSpPr/>
      </dsp:nvSpPr>
      <dsp:spPr>
        <a:xfrm>
          <a:off x="0" y="3205802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C6197DA-D435-4631-B06C-93D6C1644314}">
      <dsp:nvSpPr>
        <dsp:cNvPr id="0" name=""/>
        <dsp:cNvSpPr/>
      </dsp:nvSpPr>
      <dsp:spPr>
        <a:xfrm>
          <a:off x="129280" y="3301960"/>
          <a:ext cx="235054" cy="2350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70DB9-CEE8-4BD8-8D4C-82AF5C2C3E94}">
      <dsp:nvSpPr>
        <dsp:cNvPr id="0" name=""/>
        <dsp:cNvSpPr/>
      </dsp:nvSpPr>
      <dsp:spPr>
        <a:xfrm>
          <a:off x="493615" y="3205802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Academy</a:t>
          </a:r>
        </a:p>
      </dsp:txBody>
      <dsp:txXfrm>
        <a:off x="493615" y="3205802"/>
        <a:ext cx="3343699" cy="427372"/>
      </dsp:txXfrm>
    </dsp:sp>
    <dsp:sp modelId="{D184A091-8837-43D7-A69F-3ACF672D58DA}">
      <dsp:nvSpPr>
        <dsp:cNvPr id="0" name=""/>
        <dsp:cNvSpPr/>
      </dsp:nvSpPr>
      <dsp:spPr>
        <a:xfrm>
          <a:off x="0" y="3740017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8CFD1F-A313-467F-98E6-577FB98C8A84}">
      <dsp:nvSpPr>
        <dsp:cNvPr id="0" name=""/>
        <dsp:cNvSpPr/>
      </dsp:nvSpPr>
      <dsp:spPr>
        <a:xfrm>
          <a:off x="129280" y="3836176"/>
          <a:ext cx="235054" cy="23505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002CC-0CAE-4B72-9897-16CF3AC4352E}">
      <dsp:nvSpPr>
        <dsp:cNvPr id="0" name=""/>
        <dsp:cNvSpPr/>
      </dsp:nvSpPr>
      <dsp:spPr>
        <a:xfrm>
          <a:off x="493615" y="3740017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Baskets</a:t>
          </a:r>
        </a:p>
      </dsp:txBody>
      <dsp:txXfrm>
        <a:off x="493615" y="3740017"/>
        <a:ext cx="3343699" cy="427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BB25B-B28C-43A3-8EAD-D9824E88A29B}">
      <dsp:nvSpPr>
        <dsp:cNvPr id="0" name=""/>
        <dsp:cNvSpPr/>
      </dsp:nvSpPr>
      <dsp:spPr>
        <a:xfrm>
          <a:off x="0" y="508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6FE20C5B-CE39-48E5-BCE5-2E6A690BE8AA}">
      <dsp:nvSpPr>
        <dsp:cNvPr id="0" name=""/>
        <dsp:cNvSpPr/>
      </dsp:nvSpPr>
      <dsp:spPr>
        <a:xfrm>
          <a:off x="129280" y="96667"/>
          <a:ext cx="235054" cy="235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1E80D-C059-4630-BE2C-048DEE99769F}">
      <dsp:nvSpPr>
        <dsp:cNvPr id="0" name=""/>
        <dsp:cNvSpPr/>
      </dsp:nvSpPr>
      <dsp:spPr>
        <a:xfrm>
          <a:off x="493615" y="508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Market Trading Recommendations</a:t>
          </a:r>
        </a:p>
      </dsp:txBody>
      <dsp:txXfrm>
        <a:off x="493615" y="508"/>
        <a:ext cx="3343699" cy="427372"/>
      </dsp:txXfrm>
    </dsp:sp>
    <dsp:sp modelId="{E29538CC-66B1-4CB7-A7D3-6FB3D9FFACAC}">
      <dsp:nvSpPr>
        <dsp:cNvPr id="0" name=""/>
        <dsp:cNvSpPr/>
      </dsp:nvSpPr>
      <dsp:spPr>
        <a:xfrm>
          <a:off x="0" y="534724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7355E1-45F8-4E1A-A0A4-13D1D0A383BB}">
      <dsp:nvSpPr>
        <dsp:cNvPr id="0" name=""/>
        <dsp:cNvSpPr/>
      </dsp:nvSpPr>
      <dsp:spPr>
        <a:xfrm>
          <a:off x="129280" y="630883"/>
          <a:ext cx="235054" cy="235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EA35B-1A55-4F65-90CE-7F5352B84365}">
      <dsp:nvSpPr>
        <dsp:cNvPr id="0" name=""/>
        <dsp:cNvSpPr/>
      </dsp:nvSpPr>
      <dsp:spPr>
        <a:xfrm>
          <a:off x="493615" y="534724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Portfolio Health Analysis</a:t>
          </a:r>
        </a:p>
      </dsp:txBody>
      <dsp:txXfrm>
        <a:off x="493615" y="534724"/>
        <a:ext cx="3343699" cy="427372"/>
      </dsp:txXfrm>
    </dsp:sp>
    <dsp:sp modelId="{EC208F7C-1868-4F90-A193-A1C038ADD908}">
      <dsp:nvSpPr>
        <dsp:cNvPr id="0" name=""/>
        <dsp:cNvSpPr/>
      </dsp:nvSpPr>
      <dsp:spPr>
        <a:xfrm>
          <a:off x="0" y="1068939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2DF20D-20F4-45B8-8F5E-2DA7F9C2FA06}">
      <dsp:nvSpPr>
        <dsp:cNvPr id="0" name=""/>
        <dsp:cNvSpPr/>
      </dsp:nvSpPr>
      <dsp:spPr>
        <a:xfrm>
          <a:off x="129280" y="1165098"/>
          <a:ext cx="235054" cy="2350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5227-AD4F-4954-945A-220584B03989}">
      <dsp:nvSpPr>
        <dsp:cNvPr id="0" name=""/>
        <dsp:cNvSpPr/>
      </dsp:nvSpPr>
      <dsp:spPr>
        <a:xfrm>
          <a:off x="493615" y="1068939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Al-Powered Bot – LiMo</a:t>
          </a:r>
        </a:p>
      </dsp:txBody>
      <dsp:txXfrm>
        <a:off x="493615" y="1068939"/>
        <a:ext cx="3343699" cy="427372"/>
      </dsp:txXfrm>
    </dsp:sp>
    <dsp:sp modelId="{B3A3BB5C-4D8A-44AF-A798-C6E30AFE162F}">
      <dsp:nvSpPr>
        <dsp:cNvPr id="0" name=""/>
        <dsp:cNvSpPr/>
      </dsp:nvSpPr>
      <dsp:spPr>
        <a:xfrm>
          <a:off x="0" y="1603155"/>
          <a:ext cx="3837315" cy="42737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A0730A8E-C6AB-4A07-AE0D-AC12EC046AFE}">
      <dsp:nvSpPr>
        <dsp:cNvPr id="0" name=""/>
        <dsp:cNvSpPr/>
      </dsp:nvSpPr>
      <dsp:spPr>
        <a:xfrm>
          <a:off x="129280" y="1699314"/>
          <a:ext cx="235054" cy="2350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43225-9913-4670-BB26-9112E4E797FC}">
      <dsp:nvSpPr>
        <dsp:cNvPr id="0" name=""/>
        <dsp:cNvSpPr/>
      </dsp:nvSpPr>
      <dsp:spPr>
        <a:xfrm>
          <a:off x="493615" y="1603155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IPO Verdicts</a:t>
          </a:r>
        </a:p>
      </dsp:txBody>
      <dsp:txXfrm>
        <a:off x="493615" y="1603155"/>
        <a:ext cx="3343699" cy="427372"/>
      </dsp:txXfrm>
    </dsp:sp>
    <dsp:sp modelId="{C13462D3-2994-4C13-829E-459CB14CD54C}">
      <dsp:nvSpPr>
        <dsp:cNvPr id="0" name=""/>
        <dsp:cNvSpPr/>
      </dsp:nvSpPr>
      <dsp:spPr>
        <a:xfrm>
          <a:off x="0" y="2137371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517B2D1C-D0BB-468C-840A-DC06BF61313D}">
      <dsp:nvSpPr>
        <dsp:cNvPr id="0" name=""/>
        <dsp:cNvSpPr/>
      </dsp:nvSpPr>
      <dsp:spPr>
        <a:xfrm>
          <a:off x="129280" y="2233529"/>
          <a:ext cx="235054" cy="2350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C7A87-59D9-4971-AEDF-9A0780368AEC}">
      <dsp:nvSpPr>
        <dsp:cNvPr id="0" name=""/>
        <dsp:cNvSpPr/>
      </dsp:nvSpPr>
      <dsp:spPr>
        <a:xfrm>
          <a:off x="493615" y="2137371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Watchlist Stocks and Stock Alerts</a:t>
          </a:r>
        </a:p>
      </dsp:txBody>
      <dsp:txXfrm>
        <a:off x="493615" y="2137371"/>
        <a:ext cx="3343699" cy="427372"/>
      </dsp:txXfrm>
    </dsp:sp>
    <dsp:sp modelId="{8D2C53B4-F6A4-46A3-904D-6F7B1CC1BCEE}">
      <dsp:nvSpPr>
        <dsp:cNvPr id="0" name=""/>
        <dsp:cNvSpPr/>
      </dsp:nvSpPr>
      <dsp:spPr>
        <a:xfrm>
          <a:off x="0" y="2671586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3AED5FF-BDFB-4742-842D-3C4EC70C8806}">
      <dsp:nvSpPr>
        <dsp:cNvPr id="0" name=""/>
        <dsp:cNvSpPr/>
      </dsp:nvSpPr>
      <dsp:spPr>
        <a:xfrm>
          <a:off x="129280" y="2767745"/>
          <a:ext cx="235054" cy="2350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3E902-B1B9-440E-9863-C7A45695F317}">
      <dsp:nvSpPr>
        <dsp:cNvPr id="0" name=""/>
        <dsp:cNvSpPr/>
      </dsp:nvSpPr>
      <dsp:spPr>
        <a:xfrm>
          <a:off x="493615" y="2671586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insights and Market Sentiment</a:t>
          </a:r>
        </a:p>
      </dsp:txBody>
      <dsp:txXfrm>
        <a:off x="493615" y="2671586"/>
        <a:ext cx="3343699" cy="427372"/>
      </dsp:txXfrm>
    </dsp:sp>
    <dsp:sp modelId="{BB0F5226-9FCA-40AF-8441-9C26A2D843A6}">
      <dsp:nvSpPr>
        <dsp:cNvPr id="0" name=""/>
        <dsp:cNvSpPr/>
      </dsp:nvSpPr>
      <dsp:spPr>
        <a:xfrm>
          <a:off x="0" y="3205802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C6197DA-D435-4631-B06C-93D6C1644314}">
      <dsp:nvSpPr>
        <dsp:cNvPr id="0" name=""/>
        <dsp:cNvSpPr/>
      </dsp:nvSpPr>
      <dsp:spPr>
        <a:xfrm>
          <a:off x="129280" y="3301960"/>
          <a:ext cx="235054" cy="2350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70DB9-CEE8-4BD8-8D4C-82AF5C2C3E94}">
      <dsp:nvSpPr>
        <dsp:cNvPr id="0" name=""/>
        <dsp:cNvSpPr/>
      </dsp:nvSpPr>
      <dsp:spPr>
        <a:xfrm>
          <a:off x="493615" y="3205802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Academy</a:t>
          </a:r>
        </a:p>
      </dsp:txBody>
      <dsp:txXfrm>
        <a:off x="493615" y="3205802"/>
        <a:ext cx="3343699" cy="427372"/>
      </dsp:txXfrm>
    </dsp:sp>
    <dsp:sp modelId="{D184A091-8837-43D7-A69F-3ACF672D58DA}">
      <dsp:nvSpPr>
        <dsp:cNvPr id="0" name=""/>
        <dsp:cNvSpPr/>
      </dsp:nvSpPr>
      <dsp:spPr>
        <a:xfrm>
          <a:off x="0" y="3740017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8CFD1F-A313-467F-98E6-577FB98C8A84}">
      <dsp:nvSpPr>
        <dsp:cNvPr id="0" name=""/>
        <dsp:cNvSpPr/>
      </dsp:nvSpPr>
      <dsp:spPr>
        <a:xfrm>
          <a:off x="129280" y="3836176"/>
          <a:ext cx="235054" cy="23505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002CC-0CAE-4B72-9897-16CF3AC4352E}">
      <dsp:nvSpPr>
        <dsp:cNvPr id="0" name=""/>
        <dsp:cNvSpPr/>
      </dsp:nvSpPr>
      <dsp:spPr>
        <a:xfrm>
          <a:off x="493615" y="3740017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Baskets</a:t>
          </a:r>
        </a:p>
      </dsp:txBody>
      <dsp:txXfrm>
        <a:off x="493615" y="3740017"/>
        <a:ext cx="3343699" cy="4273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BB25B-B28C-43A3-8EAD-D9824E88A29B}">
      <dsp:nvSpPr>
        <dsp:cNvPr id="0" name=""/>
        <dsp:cNvSpPr/>
      </dsp:nvSpPr>
      <dsp:spPr>
        <a:xfrm>
          <a:off x="0" y="508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6FE20C5B-CE39-48E5-BCE5-2E6A690BE8AA}">
      <dsp:nvSpPr>
        <dsp:cNvPr id="0" name=""/>
        <dsp:cNvSpPr/>
      </dsp:nvSpPr>
      <dsp:spPr>
        <a:xfrm>
          <a:off x="129280" y="96667"/>
          <a:ext cx="235054" cy="235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1E80D-C059-4630-BE2C-048DEE99769F}">
      <dsp:nvSpPr>
        <dsp:cNvPr id="0" name=""/>
        <dsp:cNvSpPr/>
      </dsp:nvSpPr>
      <dsp:spPr>
        <a:xfrm>
          <a:off x="493615" y="508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Market Trading Recommendations</a:t>
          </a:r>
        </a:p>
      </dsp:txBody>
      <dsp:txXfrm>
        <a:off x="493615" y="508"/>
        <a:ext cx="3343699" cy="427372"/>
      </dsp:txXfrm>
    </dsp:sp>
    <dsp:sp modelId="{E29538CC-66B1-4CB7-A7D3-6FB3D9FFACAC}">
      <dsp:nvSpPr>
        <dsp:cNvPr id="0" name=""/>
        <dsp:cNvSpPr/>
      </dsp:nvSpPr>
      <dsp:spPr>
        <a:xfrm>
          <a:off x="0" y="534724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7355E1-45F8-4E1A-A0A4-13D1D0A383BB}">
      <dsp:nvSpPr>
        <dsp:cNvPr id="0" name=""/>
        <dsp:cNvSpPr/>
      </dsp:nvSpPr>
      <dsp:spPr>
        <a:xfrm>
          <a:off x="129280" y="630883"/>
          <a:ext cx="235054" cy="235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EA35B-1A55-4F65-90CE-7F5352B84365}">
      <dsp:nvSpPr>
        <dsp:cNvPr id="0" name=""/>
        <dsp:cNvSpPr/>
      </dsp:nvSpPr>
      <dsp:spPr>
        <a:xfrm>
          <a:off x="493615" y="534724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Portfolio Health Analysis</a:t>
          </a:r>
        </a:p>
      </dsp:txBody>
      <dsp:txXfrm>
        <a:off x="493615" y="534724"/>
        <a:ext cx="3343699" cy="427372"/>
      </dsp:txXfrm>
    </dsp:sp>
    <dsp:sp modelId="{EC208F7C-1868-4F90-A193-A1C038ADD908}">
      <dsp:nvSpPr>
        <dsp:cNvPr id="0" name=""/>
        <dsp:cNvSpPr/>
      </dsp:nvSpPr>
      <dsp:spPr>
        <a:xfrm>
          <a:off x="0" y="1068939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2DF20D-20F4-45B8-8F5E-2DA7F9C2FA06}">
      <dsp:nvSpPr>
        <dsp:cNvPr id="0" name=""/>
        <dsp:cNvSpPr/>
      </dsp:nvSpPr>
      <dsp:spPr>
        <a:xfrm>
          <a:off x="129280" y="1165098"/>
          <a:ext cx="235054" cy="2350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5227-AD4F-4954-945A-220584B03989}">
      <dsp:nvSpPr>
        <dsp:cNvPr id="0" name=""/>
        <dsp:cNvSpPr/>
      </dsp:nvSpPr>
      <dsp:spPr>
        <a:xfrm>
          <a:off x="493615" y="1068939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Al-Powered Bot – LiMo</a:t>
          </a:r>
        </a:p>
      </dsp:txBody>
      <dsp:txXfrm>
        <a:off x="493615" y="1068939"/>
        <a:ext cx="3343699" cy="427372"/>
      </dsp:txXfrm>
    </dsp:sp>
    <dsp:sp modelId="{B3A3BB5C-4D8A-44AF-A798-C6E30AFE162F}">
      <dsp:nvSpPr>
        <dsp:cNvPr id="0" name=""/>
        <dsp:cNvSpPr/>
      </dsp:nvSpPr>
      <dsp:spPr>
        <a:xfrm>
          <a:off x="0" y="1603155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0730A8E-C6AB-4A07-AE0D-AC12EC046AFE}">
      <dsp:nvSpPr>
        <dsp:cNvPr id="0" name=""/>
        <dsp:cNvSpPr/>
      </dsp:nvSpPr>
      <dsp:spPr>
        <a:xfrm>
          <a:off x="129280" y="1699314"/>
          <a:ext cx="235054" cy="2350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43225-9913-4670-BB26-9112E4E797FC}">
      <dsp:nvSpPr>
        <dsp:cNvPr id="0" name=""/>
        <dsp:cNvSpPr/>
      </dsp:nvSpPr>
      <dsp:spPr>
        <a:xfrm>
          <a:off x="493615" y="1603155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IPO Verdicts</a:t>
          </a:r>
        </a:p>
      </dsp:txBody>
      <dsp:txXfrm>
        <a:off x="493615" y="1603155"/>
        <a:ext cx="3343699" cy="427372"/>
      </dsp:txXfrm>
    </dsp:sp>
    <dsp:sp modelId="{C13462D3-2994-4C13-829E-459CB14CD54C}">
      <dsp:nvSpPr>
        <dsp:cNvPr id="0" name=""/>
        <dsp:cNvSpPr/>
      </dsp:nvSpPr>
      <dsp:spPr>
        <a:xfrm>
          <a:off x="0" y="2137371"/>
          <a:ext cx="3837315" cy="42737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517B2D1C-D0BB-468C-840A-DC06BF61313D}">
      <dsp:nvSpPr>
        <dsp:cNvPr id="0" name=""/>
        <dsp:cNvSpPr/>
      </dsp:nvSpPr>
      <dsp:spPr>
        <a:xfrm>
          <a:off x="129280" y="2233529"/>
          <a:ext cx="235054" cy="2350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C7A87-59D9-4971-AEDF-9A0780368AEC}">
      <dsp:nvSpPr>
        <dsp:cNvPr id="0" name=""/>
        <dsp:cNvSpPr/>
      </dsp:nvSpPr>
      <dsp:spPr>
        <a:xfrm>
          <a:off x="493615" y="2137371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Watchlist Stocks and Stock Alerts</a:t>
          </a:r>
        </a:p>
      </dsp:txBody>
      <dsp:txXfrm>
        <a:off x="493615" y="2137371"/>
        <a:ext cx="3343699" cy="427372"/>
      </dsp:txXfrm>
    </dsp:sp>
    <dsp:sp modelId="{8D2C53B4-F6A4-46A3-904D-6F7B1CC1BCEE}">
      <dsp:nvSpPr>
        <dsp:cNvPr id="0" name=""/>
        <dsp:cNvSpPr/>
      </dsp:nvSpPr>
      <dsp:spPr>
        <a:xfrm>
          <a:off x="0" y="2671586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3AED5FF-BDFB-4742-842D-3C4EC70C8806}">
      <dsp:nvSpPr>
        <dsp:cNvPr id="0" name=""/>
        <dsp:cNvSpPr/>
      </dsp:nvSpPr>
      <dsp:spPr>
        <a:xfrm>
          <a:off x="129280" y="2767745"/>
          <a:ext cx="235054" cy="2350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3E902-B1B9-440E-9863-C7A45695F317}">
      <dsp:nvSpPr>
        <dsp:cNvPr id="0" name=""/>
        <dsp:cNvSpPr/>
      </dsp:nvSpPr>
      <dsp:spPr>
        <a:xfrm>
          <a:off x="493615" y="2671586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insights and Market Sentiment</a:t>
          </a:r>
        </a:p>
      </dsp:txBody>
      <dsp:txXfrm>
        <a:off x="493615" y="2671586"/>
        <a:ext cx="3343699" cy="427372"/>
      </dsp:txXfrm>
    </dsp:sp>
    <dsp:sp modelId="{BB0F5226-9FCA-40AF-8441-9C26A2D843A6}">
      <dsp:nvSpPr>
        <dsp:cNvPr id="0" name=""/>
        <dsp:cNvSpPr/>
      </dsp:nvSpPr>
      <dsp:spPr>
        <a:xfrm>
          <a:off x="0" y="3205802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C6197DA-D435-4631-B06C-93D6C1644314}">
      <dsp:nvSpPr>
        <dsp:cNvPr id="0" name=""/>
        <dsp:cNvSpPr/>
      </dsp:nvSpPr>
      <dsp:spPr>
        <a:xfrm>
          <a:off x="129280" y="3301960"/>
          <a:ext cx="235054" cy="2350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70DB9-CEE8-4BD8-8D4C-82AF5C2C3E94}">
      <dsp:nvSpPr>
        <dsp:cNvPr id="0" name=""/>
        <dsp:cNvSpPr/>
      </dsp:nvSpPr>
      <dsp:spPr>
        <a:xfrm>
          <a:off x="493615" y="3205802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Academy</a:t>
          </a:r>
        </a:p>
      </dsp:txBody>
      <dsp:txXfrm>
        <a:off x="493615" y="3205802"/>
        <a:ext cx="3343699" cy="427372"/>
      </dsp:txXfrm>
    </dsp:sp>
    <dsp:sp modelId="{D184A091-8837-43D7-A69F-3ACF672D58DA}">
      <dsp:nvSpPr>
        <dsp:cNvPr id="0" name=""/>
        <dsp:cNvSpPr/>
      </dsp:nvSpPr>
      <dsp:spPr>
        <a:xfrm>
          <a:off x="0" y="3740017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8CFD1F-A313-467F-98E6-577FB98C8A84}">
      <dsp:nvSpPr>
        <dsp:cNvPr id="0" name=""/>
        <dsp:cNvSpPr/>
      </dsp:nvSpPr>
      <dsp:spPr>
        <a:xfrm>
          <a:off x="129280" y="3836176"/>
          <a:ext cx="235054" cy="23505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002CC-0CAE-4B72-9897-16CF3AC4352E}">
      <dsp:nvSpPr>
        <dsp:cNvPr id="0" name=""/>
        <dsp:cNvSpPr/>
      </dsp:nvSpPr>
      <dsp:spPr>
        <a:xfrm>
          <a:off x="493615" y="3740017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Baskets</a:t>
          </a:r>
        </a:p>
      </dsp:txBody>
      <dsp:txXfrm>
        <a:off x="493615" y="3740017"/>
        <a:ext cx="3343699" cy="4273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BB25B-B28C-43A3-8EAD-D9824E88A29B}">
      <dsp:nvSpPr>
        <dsp:cNvPr id="0" name=""/>
        <dsp:cNvSpPr/>
      </dsp:nvSpPr>
      <dsp:spPr>
        <a:xfrm>
          <a:off x="0" y="508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6FE20C5B-CE39-48E5-BCE5-2E6A690BE8AA}">
      <dsp:nvSpPr>
        <dsp:cNvPr id="0" name=""/>
        <dsp:cNvSpPr/>
      </dsp:nvSpPr>
      <dsp:spPr>
        <a:xfrm>
          <a:off x="129280" y="96667"/>
          <a:ext cx="235054" cy="235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1E80D-C059-4630-BE2C-048DEE99769F}">
      <dsp:nvSpPr>
        <dsp:cNvPr id="0" name=""/>
        <dsp:cNvSpPr/>
      </dsp:nvSpPr>
      <dsp:spPr>
        <a:xfrm>
          <a:off x="493615" y="508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Market Trading Recommendations</a:t>
          </a:r>
        </a:p>
      </dsp:txBody>
      <dsp:txXfrm>
        <a:off x="493615" y="508"/>
        <a:ext cx="3343699" cy="427372"/>
      </dsp:txXfrm>
    </dsp:sp>
    <dsp:sp modelId="{E29538CC-66B1-4CB7-A7D3-6FB3D9FFACAC}">
      <dsp:nvSpPr>
        <dsp:cNvPr id="0" name=""/>
        <dsp:cNvSpPr/>
      </dsp:nvSpPr>
      <dsp:spPr>
        <a:xfrm>
          <a:off x="0" y="534724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7355E1-45F8-4E1A-A0A4-13D1D0A383BB}">
      <dsp:nvSpPr>
        <dsp:cNvPr id="0" name=""/>
        <dsp:cNvSpPr/>
      </dsp:nvSpPr>
      <dsp:spPr>
        <a:xfrm>
          <a:off x="129280" y="630883"/>
          <a:ext cx="235054" cy="235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EA35B-1A55-4F65-90CE-7F5352B84365}">
      <dsp:nvSpPr>
        <dsp:cNvPr id="0" name=""/>
        <dsp:cNvSpPr/>
      </dsp:nvSpPr>
      <dsp:spPr>
        <a:xfrm>
          <a:off x="493615" y="534724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Portfolio Health Analysis</a:t>
          </a:r>
        </a:p>
      </dsp:txBody>
      <dsp:txXfrm>
        <a:off x="493615" y="534724"/>
        <a:ext cx="3343699" cy="427372"/>
      </dsp:txXfrm>
    </dsp:sp>
    <dsp:sp modelId="{EC208F7C-1868-4F90-A193-A1C038ADD908}">
      <dsp:nvSpPr>
        <dsp:cNvPr id="0" name=""/>
        <dsp:cNvSpPr/>
      </dsp:nvSpPr>
      <dsp:spPr>
        <a:xfrm>
          <a:off x="0" y="1068939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2DF20D-20F4-45B8-8F5E-2DA7F9C2FA06}">
      <dsp:nvSpPr>
        <dsp:cNvPr id="0" name=""/>
        <dsp:cNvSpPr/>
      </dsp:nvSpPr>
      <dsp:spPr>
        <a:xfrm>
          <a:off x="129280" y="1165098"/>
          <a:ext cx="235054" cy="2350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5227-AD4F-4954-945A-220584B03989}">
      <dsp:nvSpPr>
        <dsp:cNvPr id="0" name=""/>
        <dsp:cNvSpPr/>
      </dsp:nvSpPr>
      <dsp:spPr>
        <a:xfrm>
          <a:off x="493615" y="1068939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Al-Powered Bot – LiMo</a:t>
          </a:r>
        </a:p>
      </dsp:txBody>
      <dsp:txXfrm>
        <a:off x="493615" y="1068939"/>
        <a:ext cx="3343699" cy="427372"/>
      </dsp:txXfrm>
    </dsp:sp>
    <dsp:sp modelId="{B3A3BB5C-4D8A-44AF-A798-C6E30AFE162F}">
      <dsp:nvSpPr>
        <dsp:cNvPr id="0" name=""/>
        <dsp:cNvSpPr/>
      </dsp:nvSpPr>
      <dsp:spPr>
        <a:xfrm>
          <a:off x="0" y="1603155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0730A8E-C6AB-4A07-AE0D-AC12EC046AFE}">
      <dsp:nvSpPr>
        <dsp:cNvPr id="0" name=""/>
        <dsp:cNvSpPr/>
      </dsp:nvSpPr>
      <dsp:spPr>
        <a:xfrm>
          <a:off x="129280" y="1699314"/>
          <a:ext cx="235054" cy="2350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43225-9913-4670-BB26-9112E4E797FC}">
      <dsp:nvSpPr>
        <dsp:cNvPr id="0" name=""/>
        <dsp:cNvSpPr/>
      </dsp:nvSpPr>
      <dsp:spPr>
        <a:xfrm>
          <a:off x="493615" y="1603155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IPO Verdicts</a:t>
          </a:r>
        </a:p>
      </dsp:txBody>
      <dsp:txXfrm>
        <a:off x="493615" y="1603155"/>
        <a:ext cx="3343699" cy="427372"/>
      </dsp:txXfrm>
    </dsp:sp>
    <dsp:sp modelId="{C13462D3-2994-4C13-829E-459CB14CD54C}">
      <dsp:nvSpPr>
        <dsp:cNvPr id="0" name=""/>
        <dsp:cNvSpPr/>
      </dsp:nvSpPr>
      <dsp:spPr>
        <a:xfrm>
          <a:off x="0" y="2137371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517B2D1C-D0BB-468C-840A-DC06BF61313D}">
      <dsp:nvSpPr>
        <dsp:cNvPr id="0" name=""/>
        <dsp:cNvSpPr/>
      </dsp:nvSpPr>
      <dsp:spPr>
        <a:xfrm>
          <a:off x="129280" y="2233529"/>
          <a:ext cx="235054" cy="2350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C7A87-59D9-4971-AEDF-9A0780368AEC}">
      <dsp:nvSpPr>
        <dsp:cNvPr id="0" name=""/>
        <dsp:cNvSpPr/>
      </dsp:nvSpPr>
      <dsp:spPr>
        <a:xfrm>
          <a:off x="493615" y="2137371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Watchlist Stocks and Stock Alerts</a:t>
          </a:r>
        </a:p>
      </dsp:txBody>
      <dsp:txXfrm>
        <a:off x="493615" y="2137371"/>
        <a:ext cx="3343699" cy="427372"/>
      </dsp:txXfrm>
    </dsp:sp>
    <dsp:sp modelId="{8D2C53B4-F6A4-46A3-904D-6F7B1CC1BCEE}">
      <dsp:nvSpPr>
        <dsp:cNvPr id="0" name=""/>
        <dsp:cNvSpPr/>
      </dsp:nvSpPr>
      <dsp:spPr>
        <a:xfrm>
          <a:off x="0" y="2671586"/>
          <a:ext cx="3837315" cy="42737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43AED5FF-BDFB-4742-842D-3C4EC70C8806}">
      <dsp:nvSpPr>
        <dsp:cNvPr id="0" name=""/>
        <dsp:cNvSpPr/>
      </dsp:nvSpPr>
      <dsp:spPr>
        <a:xfrm>
          <a:off x="129280" y="2767745"/>
          <a:ext cx="235054" cy="2350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3E902-B1B9-440E-9863-C7A45695F317}">
      <dsp:nvSpPr>
        <dsp:cNvPr id="0" name=""/>
        <dsp:cNvSpPr/>
      </dsp:nvSpPr>
      <dsp:spPr>
        <a:xfrm>
          <a:off x="493615" y="2671586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insights and Market Sentiment</a:t>
          </a:r>
        </a:p>
      </dsp:txBody>
      <dsp:txXfrm>
        <a:off x="493615" y="2671586"/>
        <a:ext cx="3343699" cy="427372"/>
      </dsp:txXfrm>
    </dsp:sp>
    <dsp:sp modelId="{BB0F5226-9FCA-40AF-8441-9C26A2D843A6}">
      <dsp:nvSpPr>
        <dsp:cNvPr id="0" name=""/>
        <dsp:cNvSpPr/>
      </dsp:nvSpPr>
      <dsp:spPr>
        <a:xfrm>
          <a:off x="0" y="3205802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C6197DA-D435-4631-B06C-93D6C1644314}">
      <dsp:nvSpPr>
        <dsp:cNvPr id="0" name=""/>
        <dsp:cNvSpPr/>
      </dsp:nvSpPr>
      <dsp:spPr>
        <a:xfrm>
          <a:off x="129280" y="3301960"/>
          <a:ext cx="235054" cy="2350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70DB9-CEE8-4BD8-8D4C-82AF5C2C3E94}">
      <dsp:nvSpPr>
        <dsp:cNvPr id="0" name=""/>
        <dsp:cNvSpPr/>
      </dsp:nvSpPr>
      <dsp:spPr>
        <a:xfrm>
          <a:off x="493615" y="3205802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Academy</a:t>
          </a:r>
        </a:p>
      </dsp:txBody>
      <dsp:txXfrm>
        <a:off x="493615" y="3205802"/>
        <a:ext cx="3343699" cy="427372"/>
      </dsp:txXfrm>
    </dsp:sp>
    <dsp:sp modelId="{D184A091-8837-43D7-A69F-3ACF672D58DA}">
      <dsp:nvSpPr>
        <dsp:cNvPr id="0" name=""/>
        <dsp:cNvSpPr/>
      </dsp:nvSpPr>
      <dsp:spPr>
        <a:xfrm>
          <a:off x="0" y="3740017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8CFD1F-A313-467F-98E6-577FB98C8A84}">
      <dsp:nvSpPr>
        <dsp:cNvPr id="0" name=""/>
        <dsp:cNvSpPr/>
      </dsp:nvSpPr>
      <dsp:spPr>
        <a:xfrm>
          <a:off x="129280" y="3836176"/>
          <a:ext cx="235054" cy="23505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002CC-0CAE-4B72-9897-16CF3AC4352E}">
      <dsp:nvSpPr>
        <dsp:cNvPr id="0" name=""/>
        <dsp:cNvSpPr/>
      </dsp:nvSpPr>
      <dsp:spPr>
        <a:xfrm>
          <a:off x="493615" y="3740017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Baskets</a:t>
          </a:r>
        </a:p>
      </dsp:txBody>
      <dsp:txXfrm>
        <a:off x="493615" y="3740017"/>
        <a:ext cx="3343699" cy="4273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BB25B-B28C-43A3-8EAD-D9824E88A29B}">
      <dsp:nvSpPr>
        <dsp:cNvPr id="0" name=""/>
        <dsp:cNvSpPr/>
      </dsp:nvSpPr>
      <dsp:spPr>
        <a:xfrm>
          <a:off x="0" y="508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6FE20C5B-CE39-48E5-BCE5-2E6A690BE8AA}">
      <dsp:nvSpPr>
        <dsp:cNvPr id="0" name=""/>
        <dsp:cNvSpPr/>
      </dsp:nvSpPr>
      <dsp:spPr>
        <a:xfrm>
          <a:off x="129280" y="96667"/>
          <a:ext cx="235054" cy="235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1E80D-C059-4630-BE2C-048DEE99769F}">
      <dsp:nvSpPr>
        <dsp:cNvPr id="0" name=""/>
        <dsp:cNvSpPr/>
      </dsp:nvSpPr>
      <dsp:spPr>
        <a:xfrm>
          <a:off x="493615" y="508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Market Trading Recommendations</a:t>
          </a:r>
        </a:p>
      </dsp:txBody>
      <dsp:txXfrm>
        <a:off x="493615" y="508"/>
        <a:ext cx="3343699" cy="427372"/>
      </dsp:txXfrm>
    </dsp:sp>
    <dsp:sp modelId="{E29538CC-66B1-4CB7-A7D3-6FB3D9FFACAC}">
      <dsp:nvSpPr>
        <dsp:cNvPr id="0" name=""/>
        <dsp:cNvSpPr/>
      </dsp:nvSpPr>
      <dsp:spPr>
        <a:xfrm>
          <a:off x="0" y="534724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7355E1-45F8-4E1A-A0A4-13D1D0A383BB}">
      <dsp:nvSpPr>
        <dsp:cNvPr id="0" name=""/>
        <dsp:cNvSpPr/>
      </dsp:nvSpPr>
      <dsp:spPr>
        <a:xfrm>
          <a:off x="129280" y="630883"/>
          <a:ext cx="235054" cy="235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EA35B-1A55-4F65-90CE-7F5352B84365}">
      <dsp:nvSpPr>
        <dsp:cNvPr id="0" name=""/>
        <dsp:cNvSpPr/>
      </dsp:nvSpPr>
      <dsp:spPr>
        <a:xfrm>
          <a:off x="493615" y="534724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Portfolio Health Analysis</a:t>
          </a:r>
        </a:p>
      </dsp:txBody>
      <dsp:txXfrm>
        <a:off x="493615" y="534724"/>
        <a:ext cx="3343699" cy="427372"/>
      </dsp:txXfrm>
    </dsp:sp>
    <dsp:sp modelId="{EC208F7C-1868-4F90-A193-A1C038ADD908}">
      <dsp:nvSpPr>
        <dsp:cNvPr id="0" name=""/>
        <dsp:cNvSpPr/>
      </dsp:nvSpPr>
      <dsp:spPr>
        <a:xfrm>
          <a:off x="0" y="1068939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2DF20D-20F4-45B8-8F5E-2DA7F9C2FA06}">
      <dsp:nvSpPr>
        <dsp:cNvPr id="0" name=""/>
        <dsp:cNvSpPr/>
      </dsp:nvSpPr>
      <dsp:spPr>
        <a:xfrm>
          <a:off x="129280" y="1165098"/>
          <a:ext cx="235054" cy="2350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95227-AD4F-4954-945A-220584B03989}">
      <dsp:nvSpPr>
        <dsp:cNvPr id="0" name=""/>
        <dsp:cNvSpPr/>
      </dsp:nvSpPr>
      <dsp:spPr>
        <a:xfrm>
          <a:off x="493615" y="1068939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Al-Powered Bot – LiMo</a:t>
          </a:r>
        </a:p>
      </dsp:txBody>
      <dsp:txXfrm>
        <a:off x="493615" y="1068939"/>
        <a:ext cx="3343699" cy="427372"/>
      </dsp:txXfrm>
    </dsp:sp>
    <dsp:sp modelId="{B3A3BB5C-4D8A-44AF-A798-C6E30AFE162F}">
      <dsp:nvSpPr>
        <dsp:cNvPr id="0" name=""/>
        <dsp:cNvSpPr/>
      </dsp:nvSpPr>
      <dsp:spPr>
        <a:xfrm>
          <a:off x="0" y="1603155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0730A8E-C6AB-4A07-AE0D-AC12EC046AFE}">
      <dsp:nvSpPr>
        <dsp:cNvPr id="0" name=""/>
        <dsp:cNvSpPr/>
      </dsp:nvSpPr>
      <dsp:spPr>
        <a:xfrm>
          <a:off x="129280" y="1699314"/>
          <a:ext cx="235054" cy="2350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43225-9913-4670-BB26-9112E4E797FC}">
      <dsp:nvSpPr>
        <dsp:cNvPr id="0" name=""/>
        <dsp:cNvSpPr/>
      </dsp:nvSpPr>
      <dsp:spPr>
        <a:xfrm>
          <a:off x="493615" y="1603155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IPO Verdicts</a:t>
          </a:r>
        </a:p>
      </dsp:txBody>
      <dsp:txXfrm>
        <a:off x="493615" y="1603155"/>
        <a:ext cx="3343699" cy="427372"/>
      </dsp:txXfrm>
    </dsp:sp>
    <dsp:sp modelId="{C13462D3-2994-4C13-829E-459CB14CD54C}">
      <dsp:nvSpPr>
        <dsp:cNvPr id="0" name=""/>
        <dsp:cNvSpPr/>
      </dsp:nvSpPr>
      <dsp:spPr>
        <a:xfrm>
          <a:off x="0" y="2137371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517B2D1C-D0BB-468C-840A-DC06BF61313D}">
      <dsp:nvSpPr>
        <dsp:cNvPr id="0" name=""/>
        <dsp:cNvSpPr/>
      </dsp:nvSpPr>
      <dsp:spPr>
        <a:xfrm>
          <a:off x="129280" y="2233529"/>
          <a:ext cx="235054" cy="2350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C7A87-59D9-4971-AEDF-9A0780368AEC}">
      <dsp:nvSpPr>
        <dsp:cNvPr id="0" name=""/>
        <dsp:cNvSpPr/>
      </dsp:nvSpPr>
      <dsp:spPr>
        <a:xfrm>
          <a:off x="493615" y="2137371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Watchlist Stocks and Stock Alerts</a:t>
          </a:r>
        </a:p>
      </dsp:txBody>
      <dsp:txXfrm>
        <a:off x="493615" y="2137371"/>
        <a:ext cx="3343699" cy="427372"/>
      </dsp:txXfrm>
    </dsp:sp>
    <dsp:sp modelId="{8D2C53B4-F6A4-46A3-904D-6F7B1CC1BCEE}">
      <dsp:nvSpPr>
        <dsp:cNvPr id="0" name=""/>
        <dsp:cNvSpPr/>
      </dsp:nvSpPr>
      <dsp:spPr>
        <a:xfrm>
          <a:off x="0" y="2671586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3AED5FF-BDFB-4742-842D-3C4EC70C8806}">
      <dsp:nvSpPr>
        <dsp:cNvPr id="0" name=""/>
        <dsp:cNvSpPr/>
      </dsp:nvSpPr>
      <dsp:spPr>
        <a:xfrm>
          <a:off x="129280" y="2767745"/>
          <a:ext cx="235054" cy="2350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3E902-B1B9-440E-9863-C7A45695F317}">
      <dsp:nvSpPr>
        <dsp:cNvPr id="0" name=""/>
        <dsp:cNvSpPr/>
      </dsp:nvSpPr>
      <dsp:spPr>
        <a:xfrm>
          <a:off x="493615" y="2671586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insights and Market Sentiment</a:t>
          </a:r>
        </a:p>
      </dsp:txBody>
      <dsp:txXfrm>
        <a:off x="493615" y="2671586"/>
        <a:ext cx="3343699" cy="427372"/>
      </dsp:txXfrm>
    </dsp:sp>
    <dsp:sp modelId="{BB0F5226-9FCA-40AF-8441-9C26A2D843A6}">
      <dsp:nvSpPr>
        <dsp:cNvPr id="0" name=""/>
        <dsp:cNvSpPr/>
      </dsp:nvSpPr>
      <dsp:spPr>
        <a:xfrm>
          <a:off x="0" y="3205802"/>
          <a:ext cx="3837315" cy="42737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3C6197DA-D435-4631-B06C-93D6C1644314}">
      <dsp:nvSpPr>
        <dsp:cNvPr id="0" name=""/>
        <dsp:cNvSpPr/>
      </dsp:nvSpPr>
      <dsp:spPr>
        <a:xfrm>
          <a:off x="129280" y="3301960"/>
          <a:ext cx="235054" cy="2350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70DB9-CEE8-4BD8-8D4C-82AF5C2C3E94}">
      <dsp:nvSpPr>
        <dsp:cNvPr id="0" name=""/>
        <dsp:cNvSpPr/>
      </dsp:nvSpPr>
      <dsp:spPr>
        <a:xfrm>
          <a:off x="493615" y="3205802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Academy</a:t>
          </a:r>
        </a:p>
      </dsp:txBody>
      <dsp:txXfrm>
        <a:off x="493615" y="3205802"/>
        <a:ext cx="3343699" cy="427372"/>
      </dsp:txXfrm>
    </dsp:sp>
    <dsp:sp modelId="{D184A091-8837-43D7-A69F-3ACF672D58DA}">
      <dsp:nvSpPr>
        <dsp:cNvPr id="0" name=""/>
        <dsp:cNvSpPr/>
      </dsp:nvSpPr>
      <dsp:spPr>
        <a:xfrm>
          <a:off x="0" y="3740017"/>
          <a:ext cx="3837315" cy="427372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38CFD1F-A313-467F-98E6-577FB98C8A84}">
      <dsp:nvSpPr>
        <dsp:cNvPr id="0" name=""/>
        <dsp:cNvSpPr/>
      </dsp:nvSpPr>
      <dsp:spPr>
        <a:xfrm>
          <a:off x="129280" y="3836176"/>
          <a:ext cx="235054" cy="23505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002CC-0CAE-4B72-9897-16CF3AC4352E}">
      <dsp:nvSpPr>
        <dsp:cNvPr id="0" name=""/>
        <dsp:cNvSpPr/>
      </dsp:nvSpPr>
      <dsp:spPr>
        <a:xfrm>
          <a:off x="493615" y="3740017"/>
          <a:ext cx="3343699" cy="42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30" tIns="45230" rIns="45230" bIns="4523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Stock Baskets</a:t>
          </a:r>
        </a:p>
      </dsp:txBody>
      <dsp:txXfrm>
        <a:off x="493615" y="3740017"/>
        <a:ext cx="3343699" cy="427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230DB-90E4-4DC3-AE44-3BACDFE28F3B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A6933-2D67-469F-A7D2-F23FA6F9C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40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C"/>
                </a:solidFill>
                <a:effectLst/>
                <a:highlight>
                  <a:srgbClr val="171719"/>
                </a:highlight>
                <a:latin typeface="DM Sans" pitchFamily="2" charset="0"/>
              </a:rPr>
              <a:t>Offers curated stock trading recommendations for quick wins, short-term, mid-term, and long-term trades, backed by stock market analysis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6933-2D67-469F-A7D2-F23FA6F9C9C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40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C"/>
                </a:solidFill>
                <a:effectLst/>
                <a:highlight>
                  <a:srgbClr val="171719"/>
                </a:highlight>
                <a:latin typeface="DM Sans" pitchFamily="2" charset="0"/>
              </a:rPr>
              <a:t>Provides insights into investment portfolios by connecting with broker accounts, identifying potential red flags, and ensuring sector diversification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6933-2D67-469F-A7D2-F23FA6F9C9C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14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C"/>
                </a:solidFill>
                <a:effectLst/>
                <a:highlight>
                  <a:srgbClr val="171719"/>
                </a:highlight>
                <a:latin typeface="DM Sans" pitchFamily="2" charset="0"/>
              </a:rPr>
              <a:t>An AI-powered BOT offering real-time BUY/SELL/HOLD ratings for stocks, serving as an intraday trading companion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6933-2D67-469F-A7D2-F23FA6F9C9C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64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C"/>
                </a:solidFill>
                <a:effectLst/>
                <a:highlight>
                  <a:srgbClr val="171719"/>
                </a:highlight>
                <a:latin typeface="DM Sans" pitchFamily="2" charset="0"/>
              </a:rPr>
              <a:t>Offers expert insights on upcoming Initial Public Offerings (IPOs) to help investors make informed decisions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6933-2D67-469F-A7D2-F23FA6F9C9C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543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C"/>
                </a:solidFill>
                <a:effectLst/>
                <a:highlight>
                  <a:srgbClr val="171719"/>
                </a:highlight>
                <a:latin typeface="DM Sans" pitchFamily="2" charset="0"/>
              </a:rPr>
              <a:t>Allows users to track favorite stocks and set personalized price alerts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6933-2D67-469F-A7D2-F23FA6F9C9C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261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C"/>
                </a:solidFill>
                <a:effectLst/>
                <a:highlight>
                  <a:srgbClr val="171719"/>
                </a:highlight>
                <a:latin typeface="DM Sans" pitchFamily="2" charset="0"/>
              </a:rPr>
              <a:t>Provides real-time news signals, detailed stock insights, and a daily pulse on the market sentiment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6933-2D67-469F-A7D2-F23FA6F9C9C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714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C"/>
                </a:solidFill>
                <a:effectLst/>
                <a:highlight>
                  <a:srgbClr val="171719"/>
                </a:highlight>
                <a:latin typeface="DM Sans" pitchFamily="2" charset="0"/>
              </a:rPr>
              <a:t>Offers over 100 hours of in-depth stock market courses to enhance investment knowledge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6933-2D67-469F-A7D2-F23FA6F9C9C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806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C"/>
                </a:solidFill>
                <a:effectLst/>
                <a:highlight>
                  <a:srgbClr val="171719"/>
                </a:highlight>
                <a:latin typeface="DM Sans" pitchFamily="2" charset="0"/>
              </a:rPr>
              <a:t>Features expertly curated stock baskets crafted by SEBI-certified professionals, making investing accessible to everyone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6933-2D67-469F-A7D2-F23FA6F9C9C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035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Lato-Bold"/>
              </a:rPr>
              <a:t>Date | Amount | Round | New Investors</a:t>
            </a:r>
          </a:p>
          <a:p>
            <a:pPr algn="l"/>
            <a:r>
              <a:rPr lang="en-US" sz="1800" b="0" i="0" u="none" strike="noStrike" baseline="0" dirty="0">
                <a:latin typeface="Lato-Regular"/>
              </a:rPr>
              <a:t>May 02, 2022 | $3M | Seed | Blume, </a:t>
            </a:r>
            <a:r>
              <a:rPr lang="en-US" sz="1800" b="0" i="0" u="none" strike="noStrike" baseline="0" dirty="0" err="1">
                <a:latin typeface="Lato-Regular"/>
              </a:rPr>
              <a:t>GrowX</a:t>
            </a:r>
            <a:r>
              <a:rPr lang="en-US" sz="1800" b="0" i="0" u="none" strike="noStrike" baseline="0" dirty="0">
                <a:latin typeface="Lato-Regular"/>
              </a:rPr>
              <a:t> Ventures</a:t>
            </a:r>
          </a:p>
          <a:p>
            <a:pPr algn="l"/>
            <a:r>
              <a:rPr lang="en-US" sz="1800" b="0" i="0" u="none" strike="noStrike" baseline="0" dirty="0">
                <a:latin typeface="Lato-Regular"/>
              </a:rPr>
              <a:t>Dec 28, 2021 | $225K | Seed | QED Innovation Labs, </a:t>
            </a:r>
            <a:r>
              <a:rPr lang="en-US" sz="1800" b="0" i="0" u="none" strike="noStrike" baseline="0" dirty="0" err="1">
                <a:latin typeface="Lato-Regular"/>
              </a:rPr>
              <a:t>YourStory</a:t>
            </a:r>
            <a:endParaRPr lang="en-US" sz="1800" b="0" i="0" u="none" strike="noStrike" baseline="0" dirty="0">
              <a:latin typeface="Lato-Regular"/>
            </a:endParaRPr>
          </a:p>
          <a:p>
            <a:pPr algn="l"/>
            <a:r>
              <a:rPr lang="en-IN" sz="1800" b="0" i="0" u="none" strike="noStrike" baseline="0" dirty="0">
                <a:latin typeface="Lato-Regular"/>
              </a:rPr>
              <a:t>Dec 31, 2020 | $568K | Angel | Padmapriya </a:t>
            </a:r>
            <a:r>
              <a:rPr lang="en-IN" sz="1800" b="0" i="0" u="none" strike="noStrike" baseline="0" dirty="0" err="1">
                <a:latin typeface="Lato-Regular"/>
              </a:rPr>
              <a:t>Srirangarajan</a:t>
            </a:r>
            <a:r>
              <a:rPr lang="en-IN" sz="1800" b="0" i="0" u="none" strike="noStrike" baseline="0" dirty="0">
                <a:latin typeface="Lato-Regular"/>
              </a:rPr>
              <a:t>, Nikhil 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6933-2D67-469F-A7D2-F23FA6F9C9C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10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24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62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73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93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68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62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54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78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67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96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4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3E98E8-50C2-453F-AC15-959520701DE2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6C096-3CE6-4416-B121-6D0F14EF0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59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iquide.lif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9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9.xml"/><Relationship Id="rId7" Type="http://schemas.openxmlformats.org/officeDocument/2006/relationships/diagramQuickStyle" Target="../diagrams/quickStyle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9.xml"/><Relationship Id="rId7" Type="http://schemas.openxmlformats.org/officeDocument/2006/relationships/diagramQuickStyle" Target="../diagrams/quickStyle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Layout" Target="../diagrams/layout6.xml"/><Relationship Id="rId11" Type="http://schemas.openxmlformats.org/officeDocument/2006/relationships/image" Target="../media/image30.png"/><Relationship Id="rId5" Type="http://schemas.openxmlformats.org/officeDocument/2006/relationships/diagramData" Target="../diagrams/data6.xml"/><Relationship Id="rId10" Type="http://schemas.openxmlformats.org/officeDocument/2006/relationships/image" Target="../media/image29.jp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87A5-1132-6561-C19C-4404E07AF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Gilroy-Medium" panose="00000600000000000000" pitchFamily="2" charset="0"/>
              </a:rPr>
              <a:t>Liquide</a:t>
            </a:r>
          </a:p>
        </p:txBody>
      </p:sp>
    </p:spTree>
    <p:extLst>
      <p:ext uri="{BB962C8B-B14F-4D97-AF65-F5344CB8AC3E}">
        <p14:creationId xmlns:p14="http://schemas.microsoft.com/office/powerpoint/2010/main" val="1364697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7739-5602-582D-221D-C829178E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898634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4962C5-8C95-7A07-CA37-CDA10F895CBB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371546192"/>
              </p:ext>
            </p:extLst>
          </p:nvPr>
        </p:nvGraphicFramePr>
        <p:xfrm>
          <a:off x="629841" y="1701089"/>
          <a:ext cx="3837315" cy="416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926A5D-5563-D985-187B-3A856A5D74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33"/>
          <a:stretch/>
        </p:blipFill>
        <p:spPr>
          <a:xfrm>
            <a:off x="4603681" y="1701089"/>
            <a:ext cx="1383359" cy="4260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8264D1-2ACF-3F03-6D4C-27B018F4F7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33" b="1"/>
          <a:stretch/>
        </p:blipFill>
        <p:spPr>
          <a:xfrm>
            <a:off x="7652473" y="1701089"/>
            <a:ext cx="1383358" cy="4260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667DA0-51BA-7EA4-213F-B0E1599562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7" b="26605"/>
          <a:stretch/>
        </p:blipFill>
        <p:spPr>
          <a:xfrm>
            <a:off x="6128077" y="1701088"/>
            <a:ext cx="1383359" cy="42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3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7739-5602-582D-221D-C829178E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898634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4962C5-8C95-7A07-CA37-CDA10F895CBB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285385129"/>
              </p:ext>
            </p:extLst>
          </p:nvPr>
        </p:nvGraphicFramePr>
        <p:xfrm>
          <a:off x="629841" y="1701089"/>
          <a:ext cx="3837315" cy="416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Picture 23" descr="A screenshot of a phone&#10;&#10;Description automatically generated">
            <a:extLst>
              <a:ext uri="{FF2B5EF4-FFF2-40B4-BE49-F238E27FC236}">
                <a16:creationId xmlns:a16="http://schemas.microsoft.com/office/drawing/2014/main" id="{42F62E73-22D4-4D3B-AEAB-68B649CB4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641" y="1355834"/>
            <a:ext cx="2089587" cy="46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2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7739-5602-582D-221D-C829178E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898634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4962C5-8C95-7A07-CA37-CDA10F895CBB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3499773084"/>
              </p:ext>
            </p:extLst>
          </p:nvPr>
        </p:nvGraphicFramePr>
        <p:xfrm>
          <a:off x="629841" y="1701089"/>
          <a:ext cx="3837315" cy="416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3D1F4F6-D972-1D4D-4983-BEAE3385A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36" y="1552448"/>
            <a:ext cx="1942443" cy="431654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D4E8F598-57B9-A60C-7FE6-95523DA52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69" y="1552446"/>
            <a:ext cx="1942444" cy="43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9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95C0-A231-E9A5-256D-90CE9946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LiMo</a:t>
            </a:r>
            <a:r>
              <a:rPr lang="en-IN" dirty="0"/>
              <a:t> – Liquide Solution’s AI Powered chat assistant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8714F8-84CD-3117-8774-5E23A1FFEA50}"/>
              </a:ext>
            </a:extLst>
          </p:cNvPr>
          <p:cNvSpPr/>
          <p:nvPr/>
        </p:nvSpPr>
        <p:spPr>
          <a:xfrm>
            <a:off x="720090" y="1975104"/>
            <a:ext cx="1840230" cy="493776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Realtime portfolio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A5090F-1504-7980-7C52-DC79FC7A9D2D}"/>
              </a:ext>
            </a:extLst>
          </p:cNvPr>
          <p:cNvSpPr/>
          <p:nvPr/>
        </p:nvSpPr>
        <p:spPr>
          <a:xfrm>
            <a:off x="720090" y="2557272"/>
            <a:ext cx="1840230" cy="1237488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Limo can analyze your portfolio in real-time, offering insights into your investments and suggesting potential improvements or red flags.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1DCB3C-B37F-2B8C-38FA-0038AC6EE538}"/>
              </a:ext>
            </a:extLst>
          </p:cNvPr>
          <p:cNvSpPr/>
          <p:nvPr/>
        </p:nvSpPr>
        <p:spPr>
          <a:xfrm>
            <a:off x="720090" y="3883152"/>
            <a:ext cx="1840230" cy="2298192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3621B3-DA53-5BA4-6F5B-C9ABF6B3D70D}"/>
              </a:ext>
            </a:extLst>
          </p:cNvPr>
          <p:cNvSpPr/>
          <p:nvPr/>
        </p:nvSpPr>
        <p:spPr>
          <a:xfrm>
            <a:off x="2673858" y="1975104"/>
            <a:ext cx="1840230" cy="493776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dirty="0"/>
              <a:t>Stock insights and Live Market News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C6FE56-93F1-E261-F7BE-BDAA53016761}"/>
              </a:ext>
            </a:extLst>
          </p:cNvPr>
          <p:cNvSpPr/>
          <p:nvPr/>
        </p:nvSpPr>
        <p:spPr>
          <a:xfrm>
            <a:off x="2673858" y="2557272"/>
            <a:ext cx="1840230" cy="1237488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 It provides detailed stock insights and live market news, helping users stay informed about the stocks they hold or are interested in.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1CA0EB-F5EA-AB8A-E0AA-6A474FC277C4}"/>
              </a:ext>
            </a:extLst>
          </p:cNvPr>
          <p:cNvSpPr/>
          <p:nvPr/>
        </p:nvSpPr>
        <p:spPr>
          <a:xfrm>
            <a:off x="2673858" y="3883152"/>
            <a:ext cx="1840230" cy="2298192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91BEE1C-BC1C-3729-79FA-F4BF6F60D3D5}"/>
              </a:ext>
            </a:extLst>
          </p:cNvPr>
          <p:cNvSpPr/>
          <p:nvPr/>
        </p:nvSpPr>
        <p:spPr>
          <a:xfrm>
            <a:off x="4627626" y="1975104"/>
            <a:ext cx="1840230" cy="493776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dirty="0"/>
              <a:t>BUY/SELL/HOLD Recommendation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59AA6A4-45C6-9198-45B5-74E9348F1654}"/>
              </a:ext>
            </a:extLst>
          </p:cNvPr>
          <p:cNvSpPr/>
          <p:nvPr/>
        </p:nvSpPr>
        <p:spPr>
          <a:xfrm>
            <a:off x="4627626" y="2557272"/>
            <a:ext cx="1840230" cy="1237488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Based on your investment goals, Limo offers personalized BUY, SELL, or HOLD recommendations for stocks.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91A7BC0-9430-A5EB-D440-0CEB8440A53F}"/>
              </a:ext>
            </a:extLst>
          </p:cNvPr>
          <p:cNvSpPr/>
          <p:nvPr/>
        </p:nvSpPr>
        <p:spPr>
          <a:xfrm>
            <a:off x="4627626" y="3883152"/>
            <a:ext cx="1840230" cy="2298192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1947468-627E-9CA9-CB1F-003DF88B2AA3}"/>
              </a:ext>
            </a:extLst>
          </p:cNvPr>
          <p:cNvSpPr/>
          <p:nvPr/>
        </p:nvSpPr>
        <p:spPr>
          <a:xfrm>
            <a:off x="6581394" y="1975104"/>
            <a:ext cx="1840230" cy="493776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dirty="0"/>
              <a:t>Educational Content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5A28151-5118-C639-58A8-5677B2FB7304}"/>
              </a:ext>
            </a:extLst>
          </p:cNvPr>
          <p:cNvSpPr/>
          <p:nvPr/>
        </p:nvSpPr>
        <p:spPr>
          <a:xfrm>
            <a:off x="6581394" y="2557272"/>
            <a:ext cx="1840230" cy="1237488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Limo is equipped to answer unlimited questions about stocks, trading concepts, and more, serving as a valuable educational tool for investors.</a:t>
            </a:r>
            <a:endParaRPr lang="en-IN" sz="11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383A66-4066-90A3-393A-D02A152D1535}"/>
              </a:ext>
            </a:extLst>
          </p:cNvPr>
          <p:cNvSpPr/>
          <p:nvPr/>
        </p:nvSpPr>
        <p:spPr>
          <a:xfrm>
            <a:off x="6581394" y="3883152"/>
            <a:ext cx="1840230" cy="2298192"/>
          </a:xfrm>
          <a:prstGeom prst="roundRect">
            <a:avLst>
              <a:gd name="adj" fmla="val 60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63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91F3-6947-5EAE-5CD7-AA55699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Product Performance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70145-1BE0-EDDF-B613-594EA39B67C8}"/>
              </a:ext>
            </a:extLst>
          </p:cNvPr>
          <p:cNvSpPr txBox="1"/>
          <p:nvPr/>
        </p:nvSpPr>
        <p:spPr>
          <a:xfrm>
            <a:off x="1151805" y="4562128"/>
            <a:ext cx="13125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1.3M+</a:t>
            </a:r>
          </a:p>
          <a:p>
            <a:r>
              <a:rPr lang="en-IN" dirty="0"/>
              <a:t>Downloads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0F4CF-BA0B-493D-A2D2-693257AF215B}"/>
              </a:ext>
            </a:extLst>
          </p:cNvPr>
          <p:cNvSpPr txBox="1"/>
          <p:nvPr/>
        </p:nvSpPr>
        <p:spPr>
          <a:xfrm>
            <a:off x="2593743" y="4562127"/>
            <a:ext cx="18492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/>
              <a:t>4.8</a:t>
            </a:r>
          </a:p>
          <a:p>
            <a:r>
              <a:rPr lang="en-IN" dirty="0"/>
              <a:t>Avg. Store 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C1FA9-36F4-4797-3AEC-BE3649751A94}"/>
              </a:ext>
            </a:extLst>
          </p:cNvPr>
          <p:cNvSpPr txBox="1"/>
          <p:nvPr/>
        </p:nvSpPr>
        <p:spPr>
          <a:xfrm>
            <a:off x="4462151" y="4562126"/>
            <a:ext cx="26102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/>
              <a:t>1.5 Mn+</a:t>
            </a:r>
          </a:p>
          <a:p>
            <a:r>
              <a:rPr lang="en-IN" dirty="0"/>
              <a:t>Stock Queries Answered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E53DE-1525-F6C8-A146-0207E7C3B53F}"/>
              </a:ext>
            </a:extLst>
          </p:cNvPr>
          <p:cNvSpPr txBox="1"/>
          <p:nvPr/>
        </p:nvSpPr>
        <p:spPr>
          <a:xfrm>
            <a:off x="7048730" y="4562126"/>
            <a:ext cx="14666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/>
              <a:t>~80%</a:t>
            </a:r>
          </a:p>
          <a:p>
            <a:r>
              <a:rPr lang="en-IN" dirty="0"/>
              <a:t>Success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6B429-013D-03C4-9C10-6F7A4FEF4299}"/>
              </a:ext>
            </a:extLst>
          </p:cNvPr>
          <p:cNvSpPr txBox="1"/>
          <p:nvPr/>
        </p:nvSpPr>
        <p:spPr>
          <a:xfrm>
            <a:off x="1151805" y="2068286"/>
            <a:ext cx="7600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Subscription Model: Liquide One</a:t>
            </a:r>
          </a:p>
          <a:p>
            <a:endParaRPr lang="en-IN" dirty="0"/>
          </a:p>
          <a:p>
            <a:r>
              <a:rPr lang="en-IN" dirty="0"/>
              <a:t>Feb 2023 : 300k</a:t>
            </a:r>
          </a:p>
          <a:p>
            <a:r>
              <a:rPr lang="en-IN" dirty="0"/>
              <a:t>As of 24 Aug’ 22 - </a:t>
            </a:r>
            <a:r>
              <a:rPr lang="en-US" dirty="0"/>
              <a:t>Over 2 Mn retail DEMAT accounts have been added since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71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87A5-1132-6561-C19C-4404E07AF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IN" dirty="0" err="1">
                <a:solidFill>
                  <a:schemeClr val="bg1"/>
                </a:solidFill>
                <a:latin typeface="Gilroy-Medium" panose="00000600000000000000" pitchFamily="2" charset="0"/>
              </a:rPr>
              <a:t>Multipl</a:t>
            </a:r>
            <a:endParaRPr lang="en-IN" dirty="0">
              <a:solidFill>
                <a:schemeClr val="bg1"/>
              </a:solidFill>
              <a:latin typeface="Gilroy-Medium" panose="00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12320-13DD-5286-D476-64E9ADAA7D93}"/>
              </a:ext>
            </a:extLst>
          </p:cNvPr>
          <p:cNvSpPr txBox="1"/>
          <p:nvPr/>
        </p:nvSpPr>
        <p:spPr>
          <a:xfrm>
            <a:off x="3079102" y="3509963"/>
            <a:ext cx="3217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>
                <a:solidFill>
                  <a:schemeClr val="bg1"/>
                </a:solidFill>
              </a:rPr>
              <a:t>Multipl</a:t>
            </a:r>
            <a:r>
              <a:rPr lang="en-IN" sz="1400" dirty="0">
                <a:solidFill>
                  <a:schemeClr val="bg1"/>
                </a:solidFill>
              </a:rPr>
              <a:t> FinTech Solution Private Limited</a:t>
            </a:r>
          </a:p>
        </p:txBody>
      </p:sp>
    </p:spTree>
    <p:extLst>
      <p:ext uri="{BB962C8B-B14F-4D97-AF65-F5344CB8AC3E}">
        <p14:creationId xmlns:p14="http://schemas.microsoft.com/office/powerpoint/2010/main" val="722694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983B-9E3B-1C8B-1BF8-4CF67E36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Introduction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35E73-A43A-BAAC-496A-6D6A2320E29F}"/>
              </a:ext>
            </a:extLst>
          </p:cNvPr>
          <p:cNvSpPr txBox="1"/>
          <p:nvPr/>
        </p:nvSpPr>
        <p:spPr>
          <a:xfrm>
            <a:off x="841248" y="1856232"/>
            <a:ext cx="7542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Tackling negative spending behaviours associated with products like BNPL, credit cards</a:t>
            </a:r>
          </a:p>
          <a:p>
            <a:r>
              <a:rPr lang="en-IN" dirty="0"/>
              <a:t>SEBI registered investment advisory</a:t>
            </a:r>
          </a:p>
          <a:p>
            <a:r>
              <a:rPr lang="en-IN" dirty="0"/>
              <a:t>SEBI Reg. No. INA200014681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3AC0-8874-3C95-EACC-D46D1861F4F7}"/>
              </a:ext>
            </a:extLst>
          </p:cNvPr>
          <p:cNvSpPr txBox="1"/>
          <p:nvPr/>
        </p:nvSpPr>
        <p:spPr>
          <a:xfrm>
            <a:off x="961053" y="2883159"/>
            <a:ext cx="1820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Launched in</a:t>
            </a:r>
          </a:p>
          <a:p>
            <a:r>
              <a:rPr lang="en-IN" sz="1600" dirty="0"/>
              <a:t>December 2020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E4510-14E3-7C27-52E0-38914B0FF1C0}"/>
              </a:ext>
            </a:extLst>
          </p:cNvPr>
          <p:cNvSpPr txBox="1"/>
          <p:nvPr/>
        </p:nvSpPr>
        <p:spPr>
          <a:xfrm>
            <a:off x="3046445" y="2883159"/>
            <a:ext cx="30511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Founders</a:t>
            </a:r>
          </a:p>
          <a:p>
            <a:r>
              <a:rPr lang="en-IN" dirty="0"/>
              <a:t>Padmanabhan Raghavan, Vikas Subodh Jain, Jagannathan Raghavan</a:t>
            </a:r>
            <a:endParaRPr lang="en-I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295F9-3EDC-DD7A-758F-A66CD19A8D0A}"/>
              </a:ext>
            </a:extLst>
          </p:cNvPr>
          <p:cNvSpPr txBox="1"/>
          <p:nvPr/>
        </p:nvSpPr>
        <p:spPr>
          <a:xfrm>
            <a:off x="6097555" y="2883159"/>
            <a:ext cx="22862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Business Model</a:t>
            </a:r>
          </a:p>
          <a:p>
            <a:r>
              <a:rPr lang="en-IN" dirty="0"/>
              <a:t>B2C, B2B2C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9A5FF-0DCB-B1A5-A595-547DCEE58203}"/>
              </a:ext>
            </a:extLst>
          </p:cNvPr>
          <p:cNvSpPr txBox="1"/>
          <p:nvPr/>
        </p:nvSpPr>
        <p:spPr>
          <a:xfrm>
            <a:off x="1045029" y="5047861"/>
            <a:ext cx="3166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Target Audience</a:t>
            </a:r>
          </a:p>
          <a:p>
            <a:r>
              <a:rPr lang="en-IN" dirty="0"/>
              <a:t>Salaried Employees (2 Crores)</a:t>
            </a:r>
          </a:p>
        </p:txBody>
      </p:sp>
    </p:spTree>
    <p:extLst>
      <p:ext uri="{BB962C8B-B14F-4D97-AF65-F5344CB8AC3E}">
        <p14:creationId xmlns:p14="http://schemas.microsoft.com/office/powerpoint/2010/main" val="1633565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763E-1A9D-1D71-9CF7-0AEF5F84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Spendvesting</a:t>
            </a:r>
            <a:r>
              <a:rPr lang="en-IN" dirty="0"/>
              <a:t>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72575-8C65-D60A-6ADC-8F69E63D5CC4}"/>
              </a:ext>
            </a:extLst>
          </p:cNvPr>
          <p:cNvSpPr txBox="1"/>
          <p:nvPr/>
        </p:nvSpPr>
        <p:spPr>
          <a:xfrm>
            <a:off x="627460" y="2409149"/>
            <a:ext cx="305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D60000"/>
                </a:solidFill>
              </a:rPr>
              <a:t>SPEND + INVESTING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61AB3-A093-8927-8E53-D8B5B96B50DC}"/>
              </a:ext>
            </a:extLst>
          </p:cNvPr>
          <p:cNvSpPr txBox="1"/>
          <p:nvPr/>
        </p:nvSpPr>
        <p:spPr>
          <a:xfrm>
            <a:off x="527181" y="2914651"/>
            <a:ext cx="31864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Merging lifestyle goals with prudent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Save around 20% on their lifestyle spends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Targeting </a:t>
            </a:r>
            <a:r>
              <a:rPr lang="en-IN" sz="2000" dirty="0" err="1"/>
              <a:t>GenZ</a:t>
            </a:r>
            <a:r>
              <a:rPr lang="en-IN" sz="2000" dirty="0"/>
              <a:t>: 50% of India’s </a:t>
            </a:r>
            <a:r>
              <a:rPr lang="en-IN" sz="2000" dirty="0" err="1"/>
              <a:t>spendvestors</a:t>
            </a:r>
            <a:endParaRPr lang="en-IN" sz="2000" dirty="0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C4349422-0710-8172-02B9-67E86371E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8" b="8299"/>
          <a:stretch/>
        </p:blipFill>
        <p:spPr>
          <a:xfrm>
            <a:off x="4836768" y="679852"/>
            <a:ext cx="3051111" cy="54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96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7D1BC3-D1C6-3516-7AA9-B19A24E6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goal on </a:t>
            </a:r>
            <a:r>
              <a:rPr lang="en-IN" dirty="0" err="1"/>
              <a:t>Multipl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2300E-5011-750D-BDC9-FA89FD75E83E}"/>
              </a:ext>
            </a:extLst>
          </p:cNvPr>
          <p:cNvSpPr txBox="1"/>
          <p:nvPr/>
        </p:nvSpPr>
        <p:spPr>
          <a:xfrm>
            <a:off x="774441" y="1987420"/>
            <a:ext cx="49604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Choose between planned and Spontaneous Spend</a:t>
            </a:r>
          </a:p>
          <a:p>
            <a:pPr marL="342900" indent="-342900">
              <a:buAutoNum type="arabicPeriod"/>
            </a:pPr>
            <a:r>
              <a:rPr lang="en-IN" dirty="0"/>
              <a:t>Select a spend category</a:t>
            </a:r>
          </a:p>
          <a:p>
            <a:pPr marL="342900" indent="-342900">
              <a:buAutoNum type="arabicPeriod"/>
            </a:pPr>
            <a:r>
              <a:rPr lang="en-IN" dirty="0"/>
              <a:t>Set a spend amount</a:t>
            </a:r>
          </a:p>
          <a:p>
            <a:pPr marL="342900" indent="-342900">
              <a:buAutoNum type="arabicPeriod"/>
            </a:pPr>
            <a:r>
              <a:rPr lang="en-IN" dirty="0"/>
              <a:t>Set the amount of months you want to save up for.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9910EDC-0E00-246E-84B5-E4643CF75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021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DD1D-2D0B-CDA0-4EF1-DDA22788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Dual Benefit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FEF8-AF7E-B3D2-8D0F-C85081E55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439497" cy="4351338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Currently partnering with 70+ brands and 100+ reward partners</a:t>
            </a:r>
          </a:p>
          <a:p>
            <a:r>
              <a:rPr lang="en-US" sz="1700" b="1" dirty="0"/>
              <a:t>Travel</a:t>
            </a:r>
            <a:r>
              <a:rPr lang="en-US" sz="1700" dirty="0"/>
              <a:t>: MakeMyTrip &amp; </a:t>
            </a:r>
            <a:r>
              <a:rPr lang="en-US" sz="1700" dirty="0" err="1"/>
              <a:t>EaseMyTrip</a:t>
            </a:r>
            <a:endParaRPr lang="en-US" sz="1700" dirty="0"/>
          </a:p>
          <a:p>
            <a:r>
              <a:rPr lang="en-US" sz="1700" b="1" dirty="0"/>
              <a:t>Gadget:</a:t>
            </a:r>
            <a:r>
              <a:rPr lang="en-US" sz="1700" dirty="0"/>
              <a:t> Amazon &amp; </a:t>
            </a:r>
            <a:r>
              <a:rPr lang="en-US" sz="1700" dirty="0" err="1"/>
              <a:t>TataCliq</a:t>
            </a:r>
            <a:endParaRPr lang="en-US" sz="1700" dirty="0"/>
          </a:p>
          <a:p>
            <a:r>
              <a:rPr lang="en-US" sz="1700" b="1" dirty="0"/>
              <a:t>Shopping:</a:t>
            </a:r>
            <a:r>
              <a:rPr lang="en-US" sz="1700" dirty="0"/>
              <a:t> </a:t>
            </a:r>
            <a:r>
              <a:rPr lang="en-US" sz="1700" dirty="0" err="1"/>
              <a:t>Ajio</a:t>
            </a:r>
            <a:r>
              <a:rPr lang="en-US" sz="1700" dirty="0"/>
              <a:t>, Westside, </a:t>
            </a:r>
            <a:r>
              <a:rPr lang="en-US" sz="1700" dirty="0" err="1"/>
              <a:t>Fabindia</a:t>
            </a:r>
            <a:r>
              <a:rPr lang="en-US" sz="1700" dirty="0"/>
              <a:t>, &amp; Decathlon</a:t>
            </a:r>
          </a:p>
          <a:p>
            <a:r>
              <a:rPr lang="en-US" sz="1700" b="1" dirty="0"/>
              <a:t>Essentials:</a:t>
            </a:r>
            <a:r>
              <a:rPr lang="en-US" sz="1700" dirty="0"/>
              <a:t> Swiggy, Uber, Zomato, Urban Clap, &amp; </a:t>
            </a:r>
            <a:r>
              <a:rPr lang="en-US" sz="1700" dirty="0" err="1"/>
              <a:t>Cultfit</a:t>
            </a:r>
            <a:endParaRPr lang="en-US" sz="1700" dirty="0"/>
          </a:p>
          <a:p>
            <a:r>
              <a:rPr lang="en-US" sz="1700" dirty="0"/>
              <a:t>These partnerships allow you to redeem your investments with added contributions from these brands, leading to more savings when you make purchases through them.</a:t>
            </a:r>
            <a:endParaRPr lang="en-IN" sz="17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BC496F-DC0A-77DD-889A-25588DFDE671}"/>
              </a:ext>
            </a:extLst>
          </p:cNvPr>
          <p:cNvSpPr txBox="1">
            <a:spLocks/>
          </p:cNvSpPr>
          <p:nvPr/>
        </p:nvSpPr>
        <p:spPr>
          <a:xfrm>
            <a:off x="4376057" y="1825625"/>
            <a:ext cx="34394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Multipl</a:t>
            </a:r>
            <a:r>
              <a:rPr lang="en-US" sz="2000" dirty="0"/>
              <a:t> offers customers the following investment options:</a:t>
            </a:r>
          </a:p>
          <a:p>
            <a:r>
              <a:rPr lang="en-US" sz="2000" dirty="0"/>
              <a:t> </a:t>
            </a:r>
            <a:r>
              <a:rPr lang="en-US" sz="2000" b="1" dirty="0"/>
              <a:t>1. Mutual Funds: </a:t>
            </a:r>
            <a:r>
              <a:rPr lang="en-US" sz="2000" dirty="0"/>
              <a:t>Personalized mutual fund investments based on your risk profile and goals, with historically 8-12% annual returns. </a:t>
            </a:r>
          </a:p>
          <a:p>
            <a:r>
              <a:rPr lang="en-US" sz="2000" b="1" dirty="0"/>
              <a:t>2. Digital Gold: </a:t>
            </a:r>
            <a:r>
              <a:rPr lang="en-US" sz="2000" dirty="0"/>
              <a:t>Daily investing option where you can start with a small amount and your money is invested in digital gold</a:t>
            </a:r>
          </a:p>
          <a:p>
            <a:r>
              <a:rPr lang="en-US" sz="2000" dirty="0"/>
              <a:t>These options are designed to cater to both short-term and long-term financial goals, providing flexibility and potentially higher returns compared to traditional savings.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68896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A32D96-5AD8-8FD7-5C54-8C35FEEEFA8D}"/>
              </a:ext>
            </a:extLst>
          </p:cNvPr>
          <p:cNvSpPr/>
          <p:nvPr/>
        </p:nvSpPr>
        <p:spPr>
          <a:xfrm>
            <a:off x="5548387" y="2569133"/>
            <a:ext cx="2423160" cy="3508653"/>
          </a:xfrm>
          <a:prstGeom prst="roundRect">
            <a:avLst>
              <a:gd name="adj" fmla="val 1874"/>
            </a:avLst>
          </a:prstGeom>
          <a:solidFill>
            <a:srgbClr val="D60000">
              <a:alpha val="26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F983B-9E3B-1C8B-1BF8-4CF67E36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Introduction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35E73-A43A-BAAC-496A-6D6A2320E29F}"/>
              </a:ext>
            </a:extLst>
          </p:cNvPr>
          <p:cNvSpPr txBox="1"/>
          <p:nvPr/>
        </p:nvSpPr>
        <p:spPr>
          <a:xfrm>
            <a:off x="841248" y="1856232"/>
            <a:ext cx="6959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Liquide</a:t>
            </a:r>
            <a:r>
              <a:rPr lang="en-IN" b="1"/>
              <a:t> </a:t>
            </a:r>
            <a:r>
              <a:rPr lang="en-IN"/>
              <a:t>specialized in stock investment advisory and equity research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5E388-0ABC-2EFB-465A-8F9A333F66C6}"/>
              </a:ext>
            </a:extLst>
          </p:cNvPr>
          <p:cNvSpPr txBox="1"/>
          <p:nvPr/>
        </p:nvSpPr>
        <p:spPr>
          <a:xfrm>
            <a:off x="5910856" y="2680308"/>
            <a:ext cx="1698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b="1"/>
              <a:t>FOUNDED IN</a:t>
            </a:r>
            <a:endParaRPr lang="en-IN" b="1"/>
          </a:p>
          <a:p>
            <a:pPr algn="r"/>
            <a:r>
              <a:rPr lang="en-IN" sz="1600"/>
              <a:t>2021, Bangalore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1429E-E7F5-4935-5D70-387A472DEF37}"/>
              </a:ext>
            </a:extLst>
          </p:cNvPr>
          <p:cNvSpPr txBox="1"/>
          <p:nvPr/>
        </p:nvSpPr>
        <p:spPr>
          <a:xfrm>
            <a:off x="6295898" y="3503268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b="1"/>
              <a:t>FUNDING</a:t>
            </a:r>
          </a:p>
          <a:p>
            <a:pPr algn="r"/>
            <a:r>
              <a:rPr lang="en-IN" sz="1600"/>
              <a:t>$2.2 Million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17B89-A154-B053-4DE8-D1BF3BA9B8BA}"/>
              </a:ext>
            </a:extLst>
          </p:cNvPr>
          <p:cNvSpPr txBox="1"/>
          <p:nvPr/>
        </p:nvSpPr>
        <p:spPr>
          <a:xfrm>
            <a:off x="6115977" y="4323460"/>
            <a:ext cx="1493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b="1"/>
              <a:t>USER BASE</a:t>
            </a:r>
          </a:p>
          <a:p>
            <a:pPr algn="r"/>
            <a:r>
              <a:rPr lang="en-IN" sz="1600"/>
              <a:t>1.3M+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55BC44-F38D-1E4F-33A4-84C32027721C}"/>
              </a:ext>
            </a:extLst>
          </p:cNvPr>
          <p:cNvSpPr txBox="1"/>
          <p:nvPr/>
        </p:nvSpPr>
        <p:spPr>
          <a:xfrm>
            <a:off x="841248" y="2439876"/>
            <a:ext cx="44348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Registered as </a:t>
            </a:r>
            <a:r>
              <a:rPr lang="en-IN" dirty="0">
                <a:solidFill>
                  <a:srgbClr val="D60000"/>
                </a:solidFill>
              </a:rPr>
              <a:t>Enterprise Research Analyst</a:t>
            </a:r>
            <a:r>
              <a:rPr lang="en-IN" dirty="0"/>
              <a:t> with SEBI, India</a:t>
            </a:r>
          </a:p>
          <a:p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INH000009816</a:t>
            </a:r>
          </a:p>
          <a:p>
            <a:endParaRPr lang="en-IN" dirty="0"/>
          </a:p>
          <a:p>
            <a:r>
              <a:rPr lang="en-IN" b="1" dirty="0"/>
              <a:t>Founders</a:t>
            </a:r>
            <a:r>
              <a:rPr lang="en-IN" dirty="0"/>
              <a:t> - Anuj Bajpai, </a:t>
            </a:r>
            <a:r>
              <a:rPr lang="en-IN" dirty="0" err="1"/>
              <a:t>Paritosh</a:t>
            </a:r>
            <a:r>
              <a:rPr lang="en-IN" dirty="0"/>
              <a:t> Gunjan, Kunal </a:t>
            </a:r>
            <a:r>
              <a:rPr lang="en-IN" dirty="0" err="1"/>
              <a:t>Ambasta</a:t>
            </a:r>
            <a:r>
              <a:rPr lang="en-IN" dirty="0"/>
              <a:t>, Aniket </a:t>
            </a:r>
            <a:r>
              <a:rPr lang="en-IN" dirty="0" err="1"/>
              <a:t>Shirke</a:t>
            </a:r>
            <a:endParaRPr lang="en-IN" dirty="0"/>
          </a:p>
          <a:p>
            <a:endParaRPr lang="en-IN" dirty="0"/>
          </a:p>
          <a:p>
            <a:r>
              <a:rPr lang="en-IN" dirty="0"/>
              <a:t>Live on a variety of </a:t>
            </a:r>
            <a:r>
              <a:rPr lang="en-IN" b="1" dirty="0"/>
              <a:t>broker accounts </a:t>
            </a:r>
            <a:r>
              <a:rPr lang="en-IN" dirty="0"/>
              <a:t>- </a:t>
            </a:r>
            <a:r>
              <a:rPr lang="en-IN" dirty="0" err="1"/>
              <a:t>Groww</a:t>
            </a:r>
            <a:r>
              <a:rPr lang="en-IN" dirty="0"/>
              <a:t>, </a:t>
            </a:r>
            <a:r>
              <a:rPr lang="en-IN" dirty="0" err="1"/>
              <a:t>Zerodha</a:t>
            </a:r>
            <a:r>
              <a:rPr lang="en-IN" dirty="0"/>
              <a:t>, Dhan, </a:t>
            </a:r>
            <a:r>
              <a:rPr lang="en-IN" dirty="0" err="1"/>
              <a:t>Upstox</a:t>
            </a:r>
            <a:r>
              <a:rPr lang="en-IN" dirty="0"/>
              <a:t>, </a:t>
            </a:r>
            <a:r>
              <a:rPr lang="en-IN" dirty="0" err="1"/>
              <a:t>AngelOne</a:t>
            </a:r>
            <a:r>
              <a:rPr lang="en-IN" dirty="0"/>
              <a:t>, 5Paisa </a:t>
            </a:r>
          </a:p>
          <a:p>
            <a:endParaRPr lang="en-IN" dirty="0"/>
          </a:p>
          <a:p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bout Us | LIQUIDE - Turbocharge your investments">
            <a:extLst>
              <a:ext uri="{FF2B5EF4-FFF2-40B4-BE49-F238E27FC236}">
                <a16:creationId xmlns:a16="http://schemas.microsoft.com/office/drawing/2014/main" id="{14F1B0FC-8962-31B7-03B5-5C2C9C4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967" y="553375"/>
            <a:ext cx="1013315" cy="101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1C5F4A-7638-3D08-FF57-C182A7BCCEE8}"/>
              </a:ext>
            </a:extLst>
          </p:cNvPr>
          <p:cNvSpPr txBox="1"/>
          <p:nvPr/>
        </p:nvSpPr>
        <p:spPr>
          <a:xfrm>
            <a:off x="6565201" y="514365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b="1"/>
              <a:t>MODEL</a:t>
            </a:r>
          </a:p>
          <a:p>
            <a:pPr algn="r"/>
            <a:r>
              <a:rPr lang="en-IN" sz="1600"/>
              <a:t>B2C</a:t>
            </a:r>
            <a:endParaRPr lang="en-IN" sz="1600" dirty="0"/>
          </a:p>
        </p:txBody>
      </p:sp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B059C250-894A-9AA9-DB1D-75137676A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5" t="43909" r="77562" b="53400"/>
          <a:stretch/>
        </p:blipFill>
        <p:spPr>
          <a:xfrm>
            <a:off x="995185" y="5331655"/>
            <a:ext cx="251004" cy="184524"/>
          </a:xfrm>
          <a:prstGeom prst="rect">
            <a:avLst/>
          </a:prstGeom>
        </p:spPr>
      </p:pic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098FBF6C-7114-AFF0-57A8-7F05B07A2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7" t="43163" r="45557" b="53040"/>
          <a:stretch/>
        </p:blipFill>
        <p:spPr>
          <a:xfrm>
            <a:off x="1288570" y="5278375"/>
            <a:ext cx="261281" cy="260390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78AA6746-AA3B-E3F6-E8B6-AD6B428A3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14" t="43663" r="15406" b="53343"/>
          <a:stretch/>
        </p:blipFill>
        <p:spPr>
          <a:xfrm>
            <a:off x="1596449" y="5324621"/>
            <a:ext cx="196872" cy="205311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F673C5DC-85A9-6826-C649-FA0DA0C8B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7" t="52972" r="77206" b="43288"/>
          <a:stretch/>
        </p:blipFill>
        <p:spPr>
          <a:xfrm>
            <a:off x="1834662" y="5292940"/>
            <a:ext cx="266869" cy="256439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C384CBD7-C397-43B7-8557-02320B527A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0" t="53031" r="46057" b="43230"/>
          <a:stretch/>
        </p:blipFill>
        <p:spPr>
          <a:xfrm>
            <a:off x="2132320" y="5292940"/>
            <a:ext cx="246983" cy="256439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1596C1DC-12A5-7C2A-7CDE-728E3C4C51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84" t="53030" r="14542" b="43231"/>
          <a:stretch/>
        </p:blipFill>
        <p:spPr>
          <a:xfrm>
            <a:off x="2427997" y="5291223"/>
            <a:ext cx="239947" cy="256439"/>
          </a:xfrm>
          <a:prstGeom prst="rect">
            <a:avLst/>
          </a:prstGeom>
        </p:spPr>
      </p:pic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EB98CCD8-FCCA-22AA-FBC5-4B2D1097B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3" t="62863" r="77430" b="34074"/>
          <a:stretch/>
        </p:blipFill>
        <p:spPr>
          <a:xfrm>
            <a:off x="2723354" y="5313525"/>
            <a:ext cx="245230" cy="210013"/>
          </a:xfrm>
          <a:prstGeom prst="rect">
            <a:avLst/>
          </a:prstGeom>
        </p:spPr>
      </p:pic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F5006B0A-8ED0-6700-6F94-CA07293371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5" t="62112" r="44777" b="32990"/>
          <a:stretch/>
        </p:blipFill>
        <p:spPr>
          <a:xfrm>
            <a:off x="2959252" y="5256353"/>
            <a:ext cx="313794" cy="335902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E6EE4B4E-0DDF-6E5A-1221-2059CFF907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3" t="62520" r="14542" b="33126"/>
          <a:stretch/>
        </p:blipFill>
        <p:spPr>
          <a:xfrm>
            <a:off x="3569100" y="5281231"/>
            <a:ext cx="233761" cy="298579"/>
          </a:xfrm>
          <a:prstGeom prst="rect">
            <a:avLst/>
          </a:prstGeom>
        </p:spPr>
      </p:pic>
      <p:pic>
        <p:nvPicPr>
          <p:cNvPr id="24" name="Picture 23" descr="A screenshot of a phone&#10;&#10;Description automatically generated">
            <a:extLst>
              <a:ext uri="{FF2B5EF4-FFF2-40B4-BE49-F238E27FC236}">
                <a16:creationId xmlns:a16="http://schemas.microsoft.com/office/drawing/2014/main" id="{394A56A1-7770-3079-5ABD-8D94BD3716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71264" r="76553" b="22837"/>
          <a:stretch/>
        </p:blipFill>
        <p:spPr>
          <a:xfrm>
            <a:off x="3256908" y="5223590"/>
            <a:ext cx="312123" cy="404532"/>
          </a:xfrm>
          <a:prstGeom prst="rect">
            <a:avLst/>
          </a:prstGeom>
        </p:spPr>
      </p:pic>
      <p:pic>
        <p:nvPicPr>
          <p:cNvPr id="25" name="Picture 24" descr="A screenshot of a phone&#10;&#10;Description automatically generated">
            <a:extLst>
              <a:ext uri="{FF2B5EF4-FFF2-40B4-BE49-F238E27FC236}">
                <a16:creationId xmlns:a16="http://schemas.microsoft.com/office/drawing/2014/main" id="{1AA59493-5710-1AF3-A657-CBDC22ABDB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5" t="71264" r="44831" b="22837"/>
          <a:stretch/>
        </p:blipFill>
        <p:spPr>
          <a:xfrm>
            <a:off x="3819138" y="5222555"/>
            <a:ext cx="312124" cy="404532"/>
          </a:xfrm>
          <a:prstGeom prst="rect">
            <a:avLst/>
          </a:prstGeom>
        </p:spPr>
      </p:pic>
      <p:pic>
        <p:nvPicPr>
          <p:cNvPr id="26" name="Picture 25" descr="A screenshot of a phone&#10;&#10;Description automatically generated">
            <a:extLst>
              <a:ext uri="{FF2B5EF4-FFF2-40B4-BE49-F238E27FC236}">
                <a16:creationId xmlns:a16="http://schemas.microsoft.com/office/drawing/2014/main" id="{497D7A7D-387B-4E9B-BEA2-B02384D3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8" t="72312" r="14542" b="24025"/>
          <a:stretch/>
        </p:blipFill>
        <p:spPr>
          <a:xfrm>
            <a:off x="4093394" y="5296617"/>
            <a:ext cx="266643" cy="251215"/>
          </a:xfrm>
          <a:prstGeom prst="rect">
            <a:avLst/>
          </a:prstGeom>
        </p:spPr>
      </p:pic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947A4933-B918-6B3B-C34F-96E7D0579C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5" t="81497" r="44500" b="13559"/>
          <a:stretch/>
        </p:blipFill>
        <p:spPr>
          <a:xfrm>
            <a:off x="4374731" y="5259808"/>
            <a:ext cx="322322" cy="3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9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D163-8872-F9D2-B2DF-2D926330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FEE52-7B17-DAE2-92F9-51C9DAE8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ui-sans-serif"/>
              </a:rPr>
              <a:t>Purchase Protection Guarantee: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ui-sans-serif"/>
              </a:rPr>
              <a:t>Offers peace of mind with a minimum assured redemption amount when you spend with brand partners, safeguarding against market volatility.</a:t>
            </a:r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ui-sans-serif"/>
              </a:rPr>
              <a:t>Auto-Pay Options: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ui-sans-serif"/>
              </a:rPr>
              <a:t> Set up bank or UPI Auto-Pay for seamless SIPs towards your goals. </a:t>
            </a:r>
          </a:p>
          <a:p>
            <a:r>
              <a:rPr lang="en-US" sz="1800" b="1" dirty="0">
                <a:solidFill>
                  <a:srgbClr val="000000"/>
                </a:solidFill>
                <a:latin typeface="ui-sans-serif"/>
              </a:rPr>
              <a:t>Curated Investment options</a:t>
            </a:r>
            <a:r>
              <a:rPr lang="en-US" sz="1800" dirty="0">
                <a:solidFill>
                  <a:srgbClr val="000000"/>
                </a:solidFill>
                <a:latin typeface="ui-sans-serif"/>
              </a:rPr>
              <a:t>: The investment options are curated by </a:t>
            </a:r>
            <a:r>
              <a:rPr lang="en-US" sz="1800" dirty="0" err="1">
                <a:solidFill>
                  <a:srgbClr val="000000"/>
                </a:solidFill>
                <a:latin typeface="ui-sans-serif"/>
              </a:rPr>
              <a:t>Multipl's</a:t>
            </a:r>
            <a:r>
              <a:rPr lang="en-US" sz="1800" dirty="0">
                <a:solidFill>
                  <a:srgbClr val="000000"/>
                </a:solidFill>
                <a:latin typeface="ui-sans-serif"/>
              </a:rPr>
              <a:t> team of SEBI registered investment advisors. They use a combination of over 25 quantitative and qualitative criteria to select suitable funds from over 1500 direct schemes. This ensures that the chosen investment options align with the long-term performance, expense ratios, exit loads, and fund philosophy, aiming to optimize risk-adjusted returns for users.</a:t>
            </a:r>
            <a:endParaRPr lang="en-US" sz="1800" b="0" i="0" dirty="0">
              <a:solidFill>
                <a:srgbClr val="000000"/>
              </a:solidFill>
              <a:effectLst/>
              <a:latin typeface="ui-sans-serif"/>
            </a:endParaRPr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ui-sans-serif"/>
              </a:rPr>
              <a:t>KYC Compliance: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ui-sans-serif"/>
              </a:rPr>
              <a:t> Complete your KYC within the app to start investing.</a:t>
            </a:r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ui-sans-serif"/>
              </a:rPr>
              <a:t>No Subscription Fees: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ui-sans-serif"/>
              </a:rPr>
              <a:t>There are no subscription charges; you invest directly through the app.</a:t>
            </a:r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ui-sans-serif"/>
              </a:rPr>
              <a:t>Safety and Liquidity: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ui-sans-serif"/>
              </a:rPr>
              <a:t>Investments are managed with a focus on safety, liquidity, and returns (SLR model).</a:t>
            </a:r>
          </a:p>
          <a:p>
            <a:r>
              <a:rPr lang="en-US" sz="1800" dirty="0">
                <a:solidFill>
                  <a:srgbClr val="000000"/>
                </a:solidFill>
                <a:latin typeface="ui-sans-serif"/>
              </a:rPr>
              <a:t>Insurance: </a:t>
            </a:r>
            <a:endParaRPr lang="en-US" sz="1800" b="0" i="0" dirty="0">
              <a:solidFill>
                <a:srgbClr val="000000"/>
              </a:solidFill>
              <a:effectLst/>
              <a:latin typeface="ui-sans-serif"/>
            </a:endParaRPr>
          </a:p>
          <a:p>
            <a:endParaRPr lang="en-US" sz="1800" b="1" i="0" dirty="0">
              <a:solidFill>
                <a:srgbClr val="000000"/>
              </a:solidFill>
              <a:effectLst/>
              <a:latin typeface="ui-sans-serif"/>
            </a:endParaRPr>
          </a:p>
          <a:p>
            <a:pPr marL="0" indent="0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96867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268-724E-D2A5-7117-CFCC96C6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AA2A9A8E-431F-CD54-3874-4FAC063D2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17" y="1892807"/>
            <a:ext cx="1867148" cy="4149219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E37F2282-1438-97EE-4F62-3D5B20AAA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11" y="1892807"/>
            <a:ext cx="1867148" cy="41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2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AC871-DBE5-9C9E-09E3-E0A55C4B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Business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33034-63C2-0DBF-5CF7-F4C5ADF72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4"/>
          <a:stretch/>
        </p:blipFill>
        <p:spPr>
          <a:xfrm>
            <a:off x="4115501" y="1574020"/>
            <a:ext cx="3732212" cy="35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30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BCDC-BAEA-D7FA-1178-32430DF4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859F0-08EE-4BE5-AB8C-2597B6634E26}"/>
              </a:ext>
            </a:extLst>
          </p:cNvPr>
          <p:cNvSpPr txBox="1"/>
          <p:nvPr/>
        </p:nvSpPr>
        <p:spPr>
          <a:xfrm>
            <a:off x="628650" y="2020824"/>
            <a:ext cx="150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Total Funding</a:t>
            </a:r>
          </a:p>
          <a:p>
            <a:r>
              <a:rPr lang="en-IN" dirty="0"/>
              <a:t>$3.79M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E6536-1A98-4720-312A-722265B8E288}"/>
              </a:ext>
            </a:extLst>
          </p:cNvPr>
          <p:cNvSpPr txBox="1"/>
          <p:nvPr/>
        </p:nvSpPr>
        <p:spPr>
          <a:xfrm>
            <a:off x="2368296" y="2020824"/>
            <a:ext cx="1195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User Base</a:t>
            </a:r>
          </a:p>
          <a:p>
            <a:r>
              <a:rPr lang="en-IN" dirty="0"/>
              <a:t>500k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149E3-AA2F-F421-3F1A-A1965445C25C}"/>
              </a:ext>
            </a:extLst>
          </p:cNvPr>
          <p:cNvSpPr txBox="1"/>
          <p:nvPr/>
        </p:nvSpPr>
        <p:spPr>
          <a:xfrm>
            <a:off x="3797986" y="2020824"/>
            <a:ext cx="2218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Average Store Rating</a:t>
            </a:r>
          </a:p>
          <a:p>
            <a:r>
              <a:rPr lang="en-IN" dirty="0"/>
              <a:t>4.3</a:t>
            </a:r>
          </a:p>
        </p:txBody>
      </p:sp>
    </p:spTree>
    <p:extLst>
      <p:ext uri="{BB962C8B-B14F-4D97-AF65-F5344CB8AC3E}">
        <p14:creationId xmlns:p14="http://schemas.microsoft.com/office/powerpoint/2010/main" val="406369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7739-5602-582D-221D-C829178E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898634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4962C5-8C95-7A07-CA37-CDA10F895CBB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413622327"/>
              </p:ext>
            </p:extLst>
          </p:nvPr>
        </p:nvGraphicFramePr>
        <p:xfrm>
          <a:off x="629841" y="1701089"/>
          <a:ext cx="3837315" cy="416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085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7739-5602-582D-221D-C829178E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898634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4962C5-8C95-7A07-CA37-CDA10F895CBB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499234661"/>
              </p:ext>
            </p:extLst>
          </p:nvPr>
        </p:nvGraphicFramePr>
        <p:xfrm>
          <a:off x="629841" y="1701089"/>
          <a:ext cx="3837315" cy="416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Screen_Recording_20240407_143001_Liquide_1">
            <a:hlinkClick r:id="" action="ppaction://media"/>
            <a:extLst>
              <a:ext uri="{FF2B5EF4-FFF2-40B4-BE49-F238E27FC236}">
                <a16:creationId xmlns:a16="http://schemas.microsoft.com/office/drawing/2014/main" id="{BA2ED54D-E97C-2BE0-9E42-1A4A1AAD5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03844" y="1701089"/>
            <a:ext cx="1952102" cy="4335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9E29C-8E64-27BE-E54E-5A144FFDEB92}"/>
              </a:ext>
            </a:extLst>
          </p:cNvPr>
          <p:cNvSpPr txBox="1"/>
          <p:nvPr/>
        </p:nvSpPr>
        <p:spPr>
          <a:xfrm>
            <a:off x="5708063" y="6036864"/>
            <a:ext cx="214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Live Trade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11949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_Recording_20240407_181147_Liquide">
            <a:hlinkClick r:id="" action="ppaction://media"/>
            <a:extLst>
              <a:ext uri="{FF2B5EF4-FFF2-40B4-BE49-F238E27FC236}">
                <a16:creationId xmlns:a16="http://schemas.microsoft.com/office/drawing/2014/main" id="{4021A60B-A6A7-9FFB-81DB-69E9CD06B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03844" y="1701089"/>
            <a:ext cx="1952102" cy="4335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27739-5602-582D-221D-C829178E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898634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4962C5-8C95-7A07-CA37-CDA10F895CBB}"/>
              </a:ext>
            </a:extLst>
          </p:cNvPr>
          <p:cNvGraphicFramePr>
            <a:graphicFrameLocks noGrp="1"/>
          </p:cNvGraphicFramePr>
          <p:nvPr>
            <p:ph type="pic" idx="1"/>
          </p:nvPr>
        </p:nvGraphicFramePr>
        <p:xfrm>
          <a:off x="629841" y="1701089"/>
          <a:ext cx="3837315" cy="416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E9E29C-8E64-27BE-E54E-5A144FFDEB92}"/>
              </a:ext>
            </a:extLst>
          </p:cNvPr>
          <p:cNvSpPr txBox="1"/>
          <p:nvPr/>
        </p:nvSpPr>
        <p:spPr>
          <a:xfrm>
            <a:off x="6307618" y="6035393"/>
            <a:ext cx="94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Past Trades</a:t>
            </a:r>
          </a:p>
        </p:txBody>
      </p:sp>
    </p:spTree>
    <p:extLst>
      <p:ext uri="{BB962C8B-B14F-4D97-AF65-F5344CB8AC3E}">
        <p14:creationId xmlns:p14="http://schemas.microsoft.com/office/powerpoint/2010/main" val="26553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7739-5602-582D-221D-C829178E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898634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4962C5-8C95-7A07-CA37-CDA10F895CBB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310685081"/>
              </p:ext>
            </p:extLst>
          </p:nvPr>
        </p:nvGraphicFramePr>
        <p:xfrm>
          <a:off x="629841" y="1701089"/>
          <a:ext cx="3837315" cy="416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FF6CE39-EF0B-F661-08B3-246157364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8207" y="1680733"/>
            <a:ext cx="3021820" cy="418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1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7739-5602-582D-221D-C829178E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898634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4962C5-8C95-7A07-CA37-CDA10F895CBB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228688339"/>
              </p:ext>
            </p:extLst>
          </p:nvPr>
        </p:nvGraphicFramePr>
        <p:xfrm>
          <a:off x="629841" y="1701089"/>
          <a:ext cx="3837315" cy="416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Screens screenshot of a phone&#10;&#10;Description automatically generated">
            <a:extLst>
              <a:ext uri="{FF2B5EF4-FFF2-40B4-BE49-F238E27FC236}">
                <a16:creationId xmlns:a16="http://schemas.microsoft.com/office/drawing/2014/main" id="{7CEF9EF1-F439-B3AA-794A-7BC748D349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314" y="1250748"/>
            <a:ext cx="2078208" cy="461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79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7739-5602-582D-221D-C829178E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898634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4962C5-8C95-7A07-CA37-CDA10F895CBB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407558717"/>
              </p:ext>
            </p:extLst>
          </p:nvPr>
        </p:nvGraphicFramePr>
        <p:xfrm>
          <a:off x="629841" y="1701089"/>
          <a:ext cx="3837315" cy="416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7122799-6B3D-606C-9D5F-4B6414FA4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125" y="1701089"/>
            <a:ext cx="1875555" cy="4167899"/>
          </a:xfrm>
          <a:prstGeom prst="rect">
            <a:avLst/>
          </a:prstGeom>
        </p:spPr>
      </p:pic>
      <p:pic>
        <p:nvPicPr>
          <p:cNvPr id="5" name="Screen_Recording_20240407_184733_Liquide">
            <a:hlinkClick r:id="" action="ppaction://media"/>
            <a:extLst>
              <a:ext uri="{FF2B5EF4-FFF2-40B4-BE49-F238E27FC236}">
                <a16:creationId xmlns:a16="http://schemas.microsoft.com/office/drawing/2014/main" id="{37926628-D9C6-8FF8-EB25-B69C19D72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11623" y="1701088"/>
            <a:ext cx="1876520" cy="41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8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7739-5602-582D-221D-C829178E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898634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4962C5-8C95-7A07-CA37-CDA10F895CBB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3979365425"/>
              </p:ext>
            </p:extLst>
          </p:nvPr>
        </p:nvGraphicFramePr>
        <p:xfrm>
          <a:off x="629841" y="1701089"/>
          <a:ext cx="3837315" cy="416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04D8A4CF-8CE1-E0A9-9F24-8E4647730E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43" y="1701089"/>
            <a:ext cx="1875554" cy="4167899"/>
          </a:xfrm>
          <a:prstGeom prst="rect">
            <a:avLst/>
          </a:prstGeom>
        </p:spPr>
      </p:pic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F1554BD8-9DFC-C3A8-571B-903E01F7EE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23" y="1701088"/>
            <a:ext cx="1876058" cy="41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43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</TotalTime>
  <Words>1163</Words>
  <Application>Microsoft Office PowerPoint</Application>
  <PresentationFormat>On-screen Show (4:3)</PresentationFormat>
  <Paragraphs>205</Paragraphs>
  <Slides>23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Aptos Display</vt:lpstr>
      <vt:lpstr>Arial</vt:lpstr>
      <vt:lpstr>DM Sans</vt:lpstr>
      <vt:lpstr>Gilroy-Medium</vt:lpstr>
      <vt:lpstr>Lato-Bold</vt:lpstr>
      <vt:lpstr>Lato-Regular</vt:lpstr>
      <vt:lpstr>ui-sans-serif</vt:lpstr>
      <vt:lpstr>Office Theme</vt:lpstr>
      <vt:lpstr>Liquide</vt:lpstr>
      <vt:lpstr>Introduction</vt:lpstr>
      <vt:lpstr>Key Features</vt:lpstr>
      <vt:lpstr>Key Features</vt:lpstr>
      <vt:lpstr>Key Features</vt:lpstr>
      <vt:lpstr>Key Features</vt:lpstr>
      <vt:lpstr>Key Features</vt:lpstr>
      <vt:lpstr>Key Features</vt:lpstr>
      <vt:lpstr>Key Features</vt:lpstr>
      <vt:lpstr>Key Features</vt:lpstr>
      <vt:lpstr>Key Features</vt:lpstr>
      <vt:lpstr>Key Features</vt:lpstr>
      <vt:lpstr>LiMo – Liquide Solution’s AI Powered chat assistant</vt:lpstr>
      <vt:lpstr>Product Performance</vt:lpstr>
      <vt:lpstr>Multipl</vt:lpstr>
      <vt:lpstr>Introduction</vt:lpstr>
      <vt:lpstr>Spendvesting Strategy</vt:lpstr>
      <vt:lpstr>Creating a goal on Multipl</vt:lpstr>
      <vt:lpstr>Dual Benefit Model</vt:lpstr>
      <vt:lpstr>Other Key Features</vt:lpstr>
      <vt:lpstr>PowerPoint Presentation</vt:lpstr>
      <vt:lpstr>Business Model</vt:lpstr>
      <vt:lpstr>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Liquide</dc:title>
  <dc:creator>Shria Sannuthi</dc:creator>
  <cp:lastModifiedBy>Shria Sannuthi</cp:lastModifiedBy>
  <cp:revision>8</cp:revision>
  <dcterms:created xsi:type="dcterms:W3CDTF">2024-04-07T07:11:02Z</dcterms:created>
  <dcterms:modified xsi:type="dcterms:W3CDTF">2024-04-08T00:59:53Z</dcterms:modified>
</cp:coreProperties>
</file>